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media/image1.jpeg" ContentType="image/jpeg"/>
  <Override PartName="/ppt/notesSlides/notesSlide1.xml" ContentType="application/vnd.openxmlformats-officedocument.presentationml.notesSlide+xml"/>
  <Override PartName="/ppt/media/image2.jpeg" ContentType="image/jpeg"/>
  <Override PartName="/ppt/notesSlides/notesSlide2.xml" ContentType="application/vnd.openxmlformats-officedocument.presentationml.notesSlide+xml"/>
  <Override PartName="/ppt/media/image3.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12700" rtl="0" fontAlgn="auto" latinLnBrk="0" hangingPunct="0">
      <a:lnSpc>
        <a:spcPct val="80000"/>
      </a:lnSpc>
      <a:spcBef>
        <a:spcPts val="240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b="0" baseline="0" cap="none" i="0" spc="0" strike="noStrike" sz="3600" u="none" kumimoji="0" normalizeH="0">
        <a:ln>
          <a:noFill/>
        </a:ln>
        <a:solidFill>
          <a:srgbClr val="4A4A4A"/>
        </a:solidFill>
        <a:effectLst/>
        <a:uFillTx/>
        <a:latin typeface="Publico Headline Black"/>
        <a:ea typeface="Publico Headline Black"/>
        <a:cs typeface="Publico Headline Black"/>
        <a:sym typeface="Publico Headline Black"/>
      </a:defRPr>
    </a:lvl1pPr>
    <a:lvl2pPr marL="0" marR="0" indent="0" algn="l" defTabSz="12700" rtl="0" fontAlgn="auto" latinLnBrk="0" hangingPunct="0">
      <a:lnSpc>
        <a:spcPct val="80000"/>
      </a:lnSpc>
      <a:spcBef>
        <a:spcPts val="240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b="0" baseline="0" cap="none" i="0" spc="0" strike="noStrike" sz="3600" u="none" kumimoji="0" normalizeH="0">
        <a:ln>
          <a:noFill/>
        </a:ln>
        <a:solidFill>
          <a:srgbClr val="4A4A4A"/>
        </a:solidFill>
        <a:effectLst/>
        <a:uFillTx/>
        <a:latin typeface="Publico Headline Black"/>
        <a:ea typeface="Publico Headline Black"/>
        <a:cs typeface="Publico Headline Black"/>
        <a:sym typeface="Publico Headline Black"/>
      </a:defRPr>
    </a:lvl2pPr>
    <a:lvl3pPr marL="0" marR="0" indent="0" algn="l" defTabSz="12700" rtl="0" fontAlgn="auto" latinLnBrk="0" hangingPunct="0">
      <a:lnSpc>
        <a:spcPct val="80000"/>
      </a:lnSpc>
      <a:spcBef>
        <a:spcPts val="240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b="0" baseline="0" cap="none" i="0" spc="0" strike="noStrike" sz="3600" u="none" kumimoji="0" normalizeH="0">
        <a:ln>
          <a:noFill/>
        </a:ln>
        <a:solidFill>
          <a:srgbClr val="4A4A4A"/>
        </a:solidFill>
        <a:effectLst/>
        <a:uFillTx/>
        <a:latin typeface="Publico Headline Black"/>
        <a:ea typeface="Publico Headline Black"/>
        <a:cs typeface="Publico Headline Black"/>
        <a:sym typeface="Publico Headline Black"/>
      </a:defRPr>
    </a:lvl3pPr>
    <a:lvl4pPr marL="0" marR="0" indent="0" algn="l" defTabSz="12700" rtl="0" fontAlgn="auto" latinLnBrk="0" hangingPunct="0">
      <a:lnSpc>
        <a:spcPct val="80000"/>
      </a:lnSpc>
      <a:spcBef>
        <a:spcPts val="240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b="0" baseline="0" cap="none" i="0" spc="0" strike="noStrike" sz="3600" u="none" kumimoji="0" normalizeH="0">
        <a:ln>
          <a:noFill/>
        </a:ln>
        <a:solidFill>
          <a:srgbClr val="4A4A4A"/>
        </a:solidFill>
        <a:effectLst/>
        <a:uFillTx/>
        <a:latin typeface="Publico Headline Black"/>
        <a:ea typeface="Publico Headline Black"/>
        <a:cs typeface="Publico Headline Black"/>
        <a:sym typeface="Publico Headline Black"/>
      </a:defRPr>
    </a:lvl4pPr>
    <a:lvl5pPr marL="0" marR="0" indent="0" algn="l" defTabSz="12700" rtl="0" fontAlgn="auto" latinLnBrk="0" hangingPunct="0">
      <a:lnSpc>
        <a:spcPct val="80000"/>
      </a:lnSpc>
      <a:spcBef>
        <a:spcPts val="240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b="0" baseline="0" cap="none" i="0" spc="0" strike="noStrike" sz="3600" u="none" kumimoji="0" normalizeH="0">
        <a:ln>
          <a:noFill/>
        </a:ln>
        <a:solidFill>
          <a:srgbClr val="4A4A4A"/>
        </a:solidFill>
        <a:effectLst/>
        <a:uFillTx/>
        <a:latin typeface="Publico Headline Black"/>
        <a:ea typeface="Publico Headline Black"/>
        <a:cs typeface="Publico Headline Black"/>
        <a:sym typeface="Publico Headline Black"/>
      </a:defRPr>
    </a:lvl5pPr>
    <a:lvl6pPr marL="0" marR="0" indent="0" algn="l" defTabSz="12700" rtl="0" fontAlgn="auto" latinLnBrk="0" hangingPunct="0">
      <a:lnSpc>
        <a:spcPct val="80000"/>
      </a:lnSpc>
      <a:spcBef>
        <a:spcPts val="240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b="0" baseline="0" cap="none" i="0" spc="0" strike="noStrike" sz="3600" u="none" kumimoji="0" normalizeH="0">
        <a:ln>
          <a:noFill/>
        </a:ln>
        <a:solidFill>
          <a:srgbClr val="4A4A4A"/>
        </a:solidFill>
        <a:effectLst/>
        <a:uFillTx/>
        <a:latin typeface="Publico Headline Black"/>
        <a:ea typeface="Publico Headline Black"/>
        <a:cs typeface="Publico Headline Black"/>
        <a:sym typeface="Publico Headline Black"/>
      </a:defRPr>
    </a:lvl6pPr>
    <a:lvl7pPr marL="0" marR="0" indent="0" algn="l" defTabSz="12700" rtl="0" fontAlgn="auto" latinLnBrk="0" hangingPunct="0">
      <a:lnSpc>
        <a:spcPct val="80000"/>
      </a:lnSpc>
      <a:spcBef>
        <a:spcPts val="240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b="0" baseline="0" cap="none" i="0" spc="0" strike="noStrike" sz="3600" u="none" kumimoji="0" normalizeH="0">
        <a:ln>
          <a:noFill/>
        </a:ln>
        <a:solidFill>
          <a:srgbClr val="4A4A4A"/>
        </a:solidFill>
        <a:effectLst/>
        <a:uFillTx/>
        <a:latin typeface="Publico Headline Black"/>
        <a:ea typeface="Publico Headline Black"/>
        <a:cs typeface="Publico Headline Black"/>
        <a:sym typeface="Publico Headline Black"/>
      </a:defRPr>
    </a:lvl7pPr>
    <a:lvl8pPr marL="0" marR="0" indent="0" algn="l" defTabSz="12700" rtl="0" fontAlgn="auto" latinLnBrk="0" hangingPunct="0">
      <a:lnSpc>
        <a:spcPct val="80000"/>
      </a:lnSpc>
      <a:spcBef>
        <a:spcPts val="240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b="0" baseline="0" cap="none" i="0" spc="0" strike="noStrike" sz="3600" u="none" kumimoji="0" normalizeH="0">
        <a:ln>
          <a:noFill/>
        </a:ln>
        <a:solidFill>
          <a:srgbClr val="4A4A4A"/>
        </a:solidFill>
        <a:effectLst/>
        <a:uFillTx/>
        <a:latin typeface="Publico Headline Black"/>
        <a:ea typeface="Publico Headline Black"/>
        <a:cs typeface="Publico Headline Black"/>
        <a:sym typeface="Publico Headline Black"/>
      </a:defRPr>
    </a:lvl8pPr>
    <a:lvl9pPr marL="0" marR="0" indent="0" algn="l" defTabSz="12700" rtl="0" fontAlgn="auto" latinLnBrk="0" hangingPunct="0">
      <a:lnSpc>
        <a:spcPct val="80000"/>
      </a:lnSpc>
      <a:spcBef>
        <a:spcPts val="240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b="0" baseline="0" cap="none" i="0" spc="0" strike="noStrike" sz="3600" u="none" kumimoji="0" normalizeH="0">
        <a:ln>
          <a:noFill/>
        </a:ln>
        <a:solidFill>
          <a:srgbClr val="4A4A4A"/>
        </a:solidFill>
        <a:effectLst/>
        <a:uFillTx/>
        <a:latin typeface="Publico Headline Black"/>
        <a:ea typeface="Publico Headline Black"/>
        <a:cs typeface="Publico Headline Black"/>
        <a:sym typeface="Publico Headline Black"/>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n" i="off">
        <a:font>
          <a:latin typeface="Publico Headline Black"/>
          <a:ea typeface="Publico Headline Black"/>
          <a:cs typeface="Publico Headline Black"/>
        </a:font>
        <a:srgbClr val="4A4A4A"/>
      </a:tcTxStyle>
      <a:tcStyle>
        <a:tcBdr>
          <a:left>
            <a:ln w="12700" cap="flat">
              <a:solidFill>
                <a:srgbClr val="F0EBE0"/>
              </a:solidFill>
              <a:prstDash val="solid"/>
              <a:round/>
            </a:ln>
          </a:left>
          <a:right>
            <a:ln w="12700" cap="flat">
              <a:solidFill>
                <a:srgbClr val="F0EBE0"/>
              </a:solidFill>
              <a:prstDash val="solid"/>
              <a:round/>
            </a:ln>
          </a:right>
          <a:top>
            <a:ln w="12700" cap="flat">
              <a:solidFill>
                <a:srgbClr val="F0EBE0"/>
              </a:solidFill>
              <a:prstDash val="solid"/>
              <a:round/>
            </a:ln>
          </a:top>
          <a:bottom>
            <a:ln w="12700" cap="flat">
              <a:solidFill>
                <a:srgbClr val="F0EBE0"/>
              </a:solidFill>
              <a:prstDash val="solid"/>
              <a:round/>
            </a:ln>
          </a:bottom>
          <a:insideH>
            <a:ln w="12700" cap="flat">
              <a:solidFill>
                <a:srgbClr val="F0EBE0"/>
              </a:solidFill>
              <a:prstDash val="solid"/>
              <a:round/>
            </a:ln>
          </a:insideH>
          <a:insideV>
            <a:ln w="12700" cap="flat">
              <a:solidFill>
                <a:srgbClr val="F0EBE0"/>
              </a:solidFill>
              <a:prstDash val="solid"/>
              <a:round/>
            </a:ln>
          </a:insideV>
        </a:tcBdr>
        <a:fill>
          <a:solidFill>
            <a:srgbClr val="CFE7F3"/>
          </a:solidFill>
        </a:fill>
      </a:tcStyle>
    </a:wholeTbl>
    <a:band2H>
      <a:tcTxStyle b="def" i="def"/>
      <a:tcStyle>
        <a:tcBdr/>
        <a:fill>
          <a:solidFill>
            <a:srgbClr val="E9F3F9"/>
          </a:solidFill>
        </a:fill>
      </a:tcStyle>
    </a:band2H>
    <a:firstCol>
      <a:tcTxStyle b="on" i="off">
        <a:font>
          <a:latin typeface="Publico Headline Black"/>
          <a:ea typeface="Publico Headline Black"/>
          <a:cs typeface="Publico Headline Black"/>
        </a:font>
        <a:srgbClr val="F0EBE0"/>
      </a:tcTxStyle>
      <a:tcStyle>
        <a:tcBdr>
          <a:left>
            <a:ln w="12700" cap="flat">
              <a:solidFill>
                <a:srgbClr val="F0EBE0"/>
              </a:solidFill>
              <a:prstDash val="solid"/>
              <a:round/>
            </a:ln>
          </a:left>
          <a:right>
            <a:ln w="12700" cap="flat">
              <a:solidFill>
                <a:srgbClr val="F0EBE0"/>
              </a:solidFill>
              <a:prstDash val="solid"/>
              <a:round/>
            </a:ln>
          </a:right>
          <a:top>
            <a:ln w="12700" cap="flat">
              <a:solidFill>
                <a:srgbClr val="F0EBE0"/>
              </a:solidFill>
              <a:prstDash val="solid"/>
              <a:round/>
            </a:ln>
          </a:top>
          <a:bottom>
            <a:ln w="12700" cap="flat">
              <a:solidFill>
                <a:srgbClr val="F0EBE0"/>
              </a:solidFill>
              <a:prstDash val="solid"/>
              <a:round/>
            </a:ln>
          </a:bottom>
          <a:insideH>
            <a:ln w="12700" cap="flat">
              <a:solidFill>
                <a:srgbClr val="F0EBE0"/>
              </a:solidFill>
              <a:prstDash val="solid"/>
              <a:round/>
            </a:ln>
          </a:insideH>
          <a:insideV>
            <a:ln w="12700" cap="flat">
              <a:solidFill>
                <a:srgbClr val="F0EBE0"/>
              </a:solidFill>
              <a:prstDash val="solid"/>
              <a:round/>
            </a:ln>
          </a:insideV>
        </a:tcBdr>
        <a:fill>
          <a:solidFill>
            <a:schemeClr val="accent1"/>
          </a:solidFill>
        </a:fill>
      </a:tcStyle>
    </a:firstCol>
    <a:lastRow>
      <a:tcTxStyle b="on" i="off">
        <a:font>
          <a:latin typeface="Publico Headline Black"/>
          <a:ea typeface="Publico Headline Black"/>
          <a:cs typeface="Publico Headline Black"/>
        </a:font>
        <a:srgbClr val="F0EBE0"/>
      </a:tcTxStyle>
      <a:tcStyle>
        <a:tcBdr>
          <a:left>
            <a:ln w="12700" cap="flat">
              <a:solidFill>
                <a:srgbClr val="F0EBE0"/>
              </a:solidFill>
              <a:prstDash val="solid"/>
              <a:round/>
            </a:ln>
          </a:left>
          <a:right>
            <a:ln w="12700" cap="flat">
              <a:solidFill>
                <a:srgbClr val="F0EBE0"/>
              </a:solidFill>
              <a:prstDash val="solid"/>
              <a:round/>
            </a:ln>
          </a:right>
          <a:top>
            <a:ln w="38100" cap="flat">
              <a:solidFill>
                <a:srgbClr val="F0EBE0"/>
              </a:solidFill>
              <a:prstDash val="solid"/>
              <a:round/>
            </a:ln>
          </a:top>
          <a:bottom>
            <a:ln w="12700" cap="flat">
              <a:solidFill>
                <a:srgbClr val="F0EBE0"/>
              </a:solidFill>
              <a:prstDash val="solid"/>
              <a:round/>
            </a:ln>
          </a:bottom>
          <a:insideH>
            <a:ln w="12700" cap="flat">
              <a:solidFill>
                <a:srgbClr val="F0EBE0"/>
              </a:solidFill>
              <a:prstDash val="solid"/>
              <a:round/>
            </a:ln>
          </a:insideH>
          <a:insideV>
            <a:ln w="12700" cap="flat">
              <a:solidFill>
                <a:srgbClr val="F0EBE0"/>
              </a:solidFill>
              <a:prstDash val="solid"/>
              <a:round/>
            </a:ln>
          </a:insideV>
        </a:tcBdr>
        <a:fill>
          <a:solidFill>
            <a:schemeClr val="accent1"/>
          </a:solidFill>
        </a:fill>
      </a:tcStyle>
    </a:lastRow>
    <a:firstRow>
      <a:tcTxStyle b="on" i="off">
        <a:font>
          <a:latin typeface="Publico Headline Black"/>
          <a:ea typeface="Publico Headline Black"/>
          <a:cs typeface="Publico Headline Black"/>
        </a:font>
        <a:srgbClr val="F0EBE0"/>
      </a:tcTxStyle>
      <a:tcStyle>
        <a:tcBdr>
          <a:left>
            <a:ln w="12700" cap="flat">
              <a:solidFill>
                <a:srgbClr val="F0EBE0"/>
              </a:solidFill>
              <a:prstDash val="solid"/>
              <a:round/>
            </a:ln>
          </a:left>
          <a:right>
            <a:ln w="12700" cap="flat">
              <a:solidFill>
                <a:srgbClr val="F0EBE0"/>
              </a:solidFill>
              <a:prstDash val="solid"/>
              <a:round/>
            </a:ln>
          </a:right>
          <a:top>
            <a:ln w="12700" cap="flat">
              <a:solidFill>
                <a:srgbClr val="F0EBE0"/>
              </a:solidFill>
              <a:prstDash val="solid"/>
              <a:round/>
            </a:ln>
          </a:top>
          <a:bottom>
            <a:ln w="38100" cap="flat">
              <a:solidFill>
                <a:srgbClr val="F0EBE0"/>
              </a:solidFill>
              <a:prstDash val="solid"/>
              <a:round/>
            </a:ln>
          </a:bottom>
          <a:insideH>
            <a:ln w="12700" cap="flat">
              <a:solidFill>
                <a:srgbClr val="F0EBE0"/>
              </a:solidFill>
              <a:prstDash val="solid"/>
              <a:round/>
            </a:ln>
          </a:insideH>
          <a:insideV>
            <a:ln w="12700" cap="flat">
              <a:solidFill>
                <a:srgbClr val="F0EBE0"/>
              </a:solidFill>
              <a:prstDash val="solid"/>
              <a:round/>
            </a:ln>
          </a:insideV>
        </a:tcBdr>
        <a:fill>
          <a:solidFill>
            <a:schemeClr val="accent1"/>
          </a:solidFill>
        </a:fill>
      </a:tcStyle>
    </a:firstRow>
  </a:tblStyle>
  <a:tblStyle styleId="{C7B018BB-80A7-4F77-B60F-C8B233D01FF8}" styleName="">
    <a:tblBg/>
    <a:wholeTbl>
      <a:tcTxStyle b="on" i="off">
        <a:font>
          <a:latin typeface="Publico Headline Black"/>
          <a:ea typeface="Publico Headline Black"/>
          <a:cs typeface="Publico Headline Black"/>
        </a:font>
        <a:srgbClr val="4A4A4A"/>
      </a:tcTxStyle>
      <a:tcStyle>
        <a:tcBdr>
          <a:left>
            <a:ln w="12700" cap="flat">
              <a:solidFill>
                <a:srgbClr val="F0EBE0"/>
              </a:solidFill>
              <a:prstDash val="solid"/>
              <a:round/>
            </a:ln>
          </a:left>
          <a:right>
            <a:ln w="12700" cap="flat">
              <a:solidFill>
                <a:srgbClr val="F0EBE0"/>
              </a:solidFill>
              <a:prstDash val="solid"/>
              <a:round/>
            </a:ln>
          </a:right>
          <a:top>
            <a:ln w="12700" cap="flat">
              <a:solidFill>
                <a:srgbClr val="F0EBE0"/>
              </a:solidFill>
              <a:prstDash val="solid"/>
              <a:round/>
            </a:ln>
          </a:top>
          <a:bottom>
            <a:ln w="12700" cap="flat">
              <a:solidFill>
                <a:srgbClr val="F0EBE0"/>
              </a:solidFill>
              <a:prstDash val="solid"/>
              <a:round/>
            </a:ln>
          </a:bottom>
          <a:insideH>
            <a:ln w="12700" cap="flat">
              <a:solidFill>
                <a:srgbClr val="F0EBE0"/>
              </a:solidFill>
              <a:prstDash val="solid"/>
              <a:round/>
            </a:ln>
          </a:insideH>
          <a:insideV>
            <a:ln w="12700" cap="flat">
              <a:solidFill>
                <a:srgbClr val="F0EBE0"/>
              </a:solidFill>
              <a:prstDash val="solid"/>
              <a:round/>
            </a:ln>
          </a:insideV>
        </a:tcBdr>
        <a:fill>
          <a:solidFill>
            <a:srgbClr val="DBE8D4"/>
          </a:solidFill>
        </a:fill>
      </a:tcStyle>
    </a:wholeTbl>
    <a:band2H>
      <a:tcTxStyle b="def" i="def"/>
      <a:tcStyle>
        <a:tcBdr/>
        <a:fill>
          <a:solidFill>
            <a:srgbClr val="EEF4EB"/>
          </a:solidFill>
        </a:fill>
      </a:tcStyle>
    </a:band2H>
    <a:firstCol>
      <a:tcTxStyle b="on" i="off">
        <a:font>
          <a:latin typeface="Publico Headline Black"/>
          <a:ea typeface="Publico Headline Black"/>
          <a:cs typeface="Publico Headline Black"/>
        </a:font>
        <a:srgbClr val="F0EBE0"/>
      </a:tcTxStyle>
      <a:tcStyle>
        <a:tcBdr>
          <a:left>
            <a:ln w="12700" cap="flat">
              <a:solidFill>
                <a:srgbClr val="F0EBE0"/>
              </a:solidFill>
              <a:prstDash val="solid"/>
              <a:round/>
            </a:ln>
          </a:left>
          <a:right>
            <a:ln w="12700" cap="flat">
              <a:solidFill>
                <a:srgbClr val="F0EBE0"/>
              </a:solidFill>
              <a:prstDash val="solid"/>
              <a:round/>
            </a:ln>
          </a:right>
          <a:top>
            <a:ln w="12700" cap="flat">
              <a:solidFill>
                <a:srgbClr val="F0EBE0"/>
              </a:solidFill>
              <a:prstDash val="solid"/>
              <a:round/>
            </a:ln>
          </a:top>
          <a:bottom>
            <a:ln w="12700" cap="flat">
              <a:solidFill>
                <a:srgbClr val="F0EBE0"/>
              </a:solidFill>
              <a:prstDash val="solid"/>
              <a:round/>
            </a:ln>
          </a:bottom>
          <a:insideH>
            <a:ln w="12700" cap="flat">
              <a:solidFill>
                <a:srgbClr val="F0EBE0"/>
              </a:solidFill>
              <a:prstDash val="solid"/>
              <a:round/>
            </a:ln>
          </a:insideH>
          <a:insideV>
            <a:ln w="12700" cap="flat">
              <a:solidFill>
                <a:srgbClr val="F0EBE0"/>
              </a:solidFill>
              <a:prstDash val="solid"/>
              <a:round/>
            </a:ln>
          </a:insideV>
        </a:tcBdr>
        <a:fill>
          <a:solidFill>
            <a:schemeClr val="accent3"/>
          </a:solidFill>
        </a:fill>
      </a:tcStyle>
    </a:firstCol>
    <a:lastRow>
      <a:tcTxStyle b="on" i="off">
        <a:font>
          <a:latin typeface="Publico Headline Black"/>
          <a:ea typeface="Publico Headline Black"/>
          <a:cs typeface="Publico Headline Black"/>
        </a:font>
        <a:srgbClr val="F0EBE0"/>
      </a:tcTxStyle>
      <a:tcStyle>
        <a:tcBdr>
          <a:left>
            <a:ln w="12700" cap="flat">
              <a:solidFill>
                <a:srgbClr val="F0EBE0"/>
              </a:solidFill>
              <a:prstDash val="solid"/>
              <a:round/>
            </a:ln>
          </a:left>
          <a:right>
            <a:ln w="12700" cap="flat">
              <a:solidFill>
                <a:srgbClr val="F0EBE0"/>
              </a:solidFill>
              <a:prstDash val="solid"/>
              <a:round/>
            </a:ln>
          </a:right>
          <a:top>
            <a:ln w="38100" cap="flat">
              <a:solidFill>
                <a:srgbClr val="F0EBE0"/>
              </a:solidFill>
              <a:prstDash val="solid"/>
              <a:round/>
            </a:ln>
          </a:top>
          <a:bottom>
            <a:ln w="12700" cap="flat">
              <a:solidFill>
                <a:srgbClr val="F0EBE0"/>
              </a:solidFill>
              <a:prstDash val="solid"/>
              <a:round/>
            </a:ln>
          </a:bottom>
          <a:insideH>
            <a:ln w="12700" cap="flat">
              <a:solidFill>
                <a:srgbClr val="F0EBE0"/>
              </a:solidFill>
              <a:prstDash val="solid"/>
              <a:round/>
            </a:ln>
          </a:insideH>
          <a:insideV>
            <a:ln w="12700" cap="flat">
              <a:solidFill>
                <a:srgbClr val="F0EBE0"/>
              </a:solidFill>
              <a:prstDash val="solid"/>
              <a:round/>
            </a:ln>
          </a:insideV>
        </a:tcBdr>
        <a:fill>
          <a:solidFill>
            <a:schemeClr val="accent3"/>
          </a:solidFill>
        </a:fill>
      </a:tcStyle>
    </a:lastRow>
    <a:firstRow>
      <a:tcTxStyle b="on" i="off">
        <a:font>
          <a:latin typeface="Publico Headline Black"/>
          <a:ea typeface="Publico Headline Black"/>
          <a:cs typeface="Publico Headline Black"/>
        </a:font>
        <a:srgbClr val="F0EBE0"/>
      </a:tcTxStyle>
      <a:tcStyle>
        <a:tcBdr>
          <a:left>
            <a:ln w="12700" cap="flat">
              <a:solidFill>
                <a:srgbClr val="F0EBE0"/>
              </a:solidFill>
              <a:prstDash val="solid"/>
              <a:round/>
            </a:ln>
          </a:left>
          <a:right>
            <a:ln w="12700" cap="flat">
              <a:solidFill>
                <a:srgbClr val="F0EBE0"/>
              </a:solidFill>
              <a:prstDash val="solid"/>
              <a:round/>
            </a:ln>
          </a:right>
          <a:top>
            <a:ln w="12700" cap="flat">
              <a:solidFill>
                <a:srgbClr val="F0EBE0"/>
              </a:solidFill>
              <a:prstDash val="solid"/>
              <a:round/>
            </a:ln>
          </a:top>
          <a:bottom>
            <a:ln w="38100" cap="flat">
              <a:solidFill>
                <a:srgbClr val="F0EBE0"/>
              </a:solidFill>
              <a:prstDash val="solid"/>
              <a:round/>
            </a:ln>
          </a:bottom>
          <a:insideH>
            <a:ln w="12700" cap="flat">
              <a:solidFill>
                <a:srgbClr val="F0EBE0"/>
              </a:solidFill>
              <a:prstDash val="solid"/>
              <a:round/>
            </a:ln>
          </a:insideH>
          <a:insideV>
            <a:ln w="12700" cap="flat">
              <a:solidFill>
                <a:srgbClr val="F0EBE0"/>
              </a:solidFill>
              <a:prstDash val="solid"/>
              <a:round/>
            </a:ln>
          </a:insideV>
        </a:tcBdr>
        <a:fill>
          <a:solidFill>
            <a:schemeClr val="accent3"/>
          </a:solidFill>
        </a:fill>
      </a:tcStyle>
    </a:firstRow>
  </a:tblStyle>
  <a:tblStyle styleId="{EEE7283C-3CF3-47DC-8721-378D4A62B228}" styleName="">
    <a:tblBg/>
    <a:wholeTbl>
      <a:tcTxStyle b="on" i="off">
        <a:font>
          <a:latin typeface="Publico Headline Black"/>
          <a:ea typeface="Publico Headline Black"/>
          <a:cs typeface="Publico Headline Black"/>
        </a:font>
        <a:srgbClr val="4A4A4A"/>
      </a:tcTxStyle>
      <a:tcStyle>
        <a:tcBdr>
          <a:left>
            <a:ln w="12700" cap="flat">
              <a:solidFill>
                <a:srgbClr val="F0EBE0"/>
              </a:solidFill>
              <a:prstDash val="solid"/>
              <a:round/>
            </a:ln>
          </a:left>
          <a:right>
            <a:ln w="12700" cap="flat">
              <a:solidFill>
                <a:srgbClr val="F0EBE0"/>
              </a:solidFill>
              <a:prstDash val="solid"/>
              <a:round/>
            </a:ln>
          </a:right>
          <a:top>
            <a:ln w="12700" cap="flat">
              <a:solidFill>
                <a:srgbClr val="F0EBE0"/>
              </a:solidFill>
              <a:prstDash val="solid"/>
              <a:round/>
            </a:ln>
          </a:top>
          <a:bottom>
            <a:ln w="12700" cap="flat">
              <a:solidFill>
                <a:srgbClr val="F0EBE0"/>
              </a:solidFill>
              <a:prstDash val="solid"/>
              <a:round/>
            </a:ln>
          </a:bottom>
          <a:insideH>
            <a:ln w="12700" cap="flat">
              <a:solidFill>
                <a:srgbClr val="F0EBE0"/>
              </a:solidFill>
              <a:prstDash val="solid"/>
              <a:round/>
            </a:ln>
          </a:insideH>
          <a:insideV>
            <a:ln w="12700" cap="flat">
              <a:solidFill>
                <a:srgbClr val="F0EBE0"/>
              </a:solidFill>
              <a:prstDash val="solid"/>
              <a:round/>
            </a:ln>
          </a:insideV>
        </a:tcBdr>
        <a:fill>
          <a:solidFill>
            <a:srgbClr val="FFD9CA"/>
          </a:solidFill>
        </a:fill>
      </a:tcStyle>
    </a:wholeTbl>
    <a:band2H>
      <a:tcTxStyle b="def" i="def"/>
      <a:tcStyle>
        <a:tcBdr/>
        <a:fill>
          <a:solidFill>
            <a:srgbClr val="FFEDE6"/>
          </a:solidFill>
        </a:fill>
      </a:tcStyle>
    </a:band2H>
    <a:firstCol>
      <a:tcTxStyle b="on" i="off">
        <a:font>
          <a:latin typeface="Publico Headline Black"/>
          <a:ea typeface="Publico Headline Black"/>
          <a:cs typeface="Publico Headline Black"/>
        </a:font>
        <a:srgbClr val="F0EBE0"/>
      </a:tcTxStyle>
      <a:tcStyle>
        <a:tcBdr>
          <a:left>
            <a:ln w="12700" cap="flat">
              <a:solidFill>
                <a:srgbClr val="F0EBE0"/>
              </a:solidFill>
              <a:prstDash val="solid"/>
              <a:round/>
            </a:ln>
          </a:left>
          <a:right>
            <a:ln w="12700" cap="flat">
              <a:solidFill>
                <a:srgbClr val="F0EBE0"/>
              </a:solidFill>
              <a:prstDash val="solid"/>
              <a:round/>
            </a:ln>
          </a:right>
          <a:top>
            <a:ln w="12700" cap="flat">
              <a:solidFill>
                <a:srgbClr val="F0EBE0"/>
              </a:solidFill>
              <a:prstDash val="solid"/>
              <a:round/>
            </a:ln>
          </a:top>
          <a:bottom>
            <a:ln w="12700" cap="flat">
              <a:solidFill>
                <a:srgbClr val="F0EBE0"/>
              </a:solidFill>
              <a:prstDash val="solid"/>
              <a:round/>
            </a:ln>
          </a:bottom>
          <a:insideH>
            <a:ln w="12700" cap="flat">
              <a:solidFill>
                <a:srgbClr val="F0EBE0"/>
              </a:solidFill>
              <a:prstDash val="solid"/>
              <a:round/>
            </a:ln>
          </a:insideH>
          <a:insideV>
            <a:ln w="12700" cap="flat">
              <a:solidFill>
                <a:srgbClr val="F0EBE0"/>
              </a:solidFill>
              <a:prstDash val="solid"/>
              <a:round/>
            </a:ln>
          </a:insideV>
        </a:tcBdr>
        <a:fill>
          <a:solidFill>
            <a:schemeClr val="accent6"/>
          </a:solidFill>
        </a:fill>
      </a:tcStyle>
    </a:firstCol>
    <a:lastRow>
      <a:tcTxStyle b="on" i="off">
        <a:font>
          <a:latin typeface="Publico Headline Black"/>
          <a:ea typeface="Publico Headline Black"/>
          <a:cs typeface="Publico Headline Black"/>
        </a:font>
        <a:srgbClr val="F0EBE0"/>
      </a:tcTxStyle>
      <a:tcStyle>
        <a:tcBdr>
          <a:left>
            <a:ln w="12700" cap="flat">
              <a:solidFill>
                <a:srgbClr val="F0EBE0"/>
              </a:solidFill>
              <a:prstDash val="solid"/>
              <a:round/>
            </a:ln>
          </a:left>
          <a:right>
            <a:ln w="12700" cap="flat">
              <a:solidFill>
                <a:srgbClr val="F0EBE0"/>
              </a:solidFill>
              <a:prstDash val="solid"/>
              <a:round/>
            </a:ln>
          </a:right>
          <a:top>
            <a:ln w="38100" cap="flat">
              <a:solidFill>
                <a:srgbClr val="F0EBE0"/>
              </a:solidFill>
              <a:prstDash val="solid"/>
              <a:round/>
            </a:ln>
          </a:top>
          <a:bottom>
            <a:ln w="12700" cap="flat">
              <a:solidFill>
                <a:srgbClr val="F0EBE0"/>
              </a:solidFill>
              <a:prstDash val="solid"/>
              <a:round/>
            </a:ln>
          </a:bottom>
          <a:insideH>
            <a:ln w="12700" cap="flat">
              <a:solidFill>
                <a:srgbClr val="F0EBE0"/>
              </a:solidFill>
              <a:prstDash val="solid"/>
              <a:round/>
            </a:ln>
          </a:insideH>
          <a:insideV>
            <a:ln w="12700" cap="flat">
              <a:solidFill>
                <a:srgbClr val="F0EBE0"/>
              </a:solidFill>
              <a:prstDash val="solid"/>
              <a:round/>
            </a:ln>
          </a:insideV>
        </a:tcBdr>
        <a:fill>
          <a:solidFill>
            <a:schemeClr val="accent6"/>
          </a:solidFill>
        </a:fill>
      </a:tcStyle>
    </a:lastRow>
    <a:firstRow>
      <a:tcTxStyle b="on" i="off">
        <a:font>
          <a:latin typeface="Publico Headline Black"/>
          <a:ea typeface="Publico Headline Black"/>
          <a:cs typeface="Publico Headline Black"/>
        </a:font>
        <a:srgbClr val="F0EBE0"/>
      </a:tcTxStyle>
      <a:tcStyle>
        <a:tcBdr>
          <a:left>
            <a:ln w="12700" cap="flat">
              <a:solidFill>
                <a:srgbClr val="F0EBE0"/>
              </a:solidFill>
              <a:prstDash val="solid"/>
              <a:round/>
            </a:ln>
          </a:left>
          <a:right>
            <a:ln w="12700" cap="flat">
              <a:solidFill>
                <a:srgbClr val="F0EBE0"/>
              </a:solidFill>
              <a:prstDash val="solid"/>
              <a:round/>
            </a:ln>
          </a:right>
          <a:top>
            <a:ln w="12700" cap="flat">
              <a:solidFill>
                <a:srgbClr val="F0EBE0"/>
              </a:solidFill>
              <a:prstDash val="solid"/>
              <a:round/>
            </a:ln>
          </a:top>
          <a:bottom>
            <a:ln w="38100" cap="flat">
              <a:solidFill>
                <a:srgbClr val="F0EBE0"/>
              </a:solidFill>
              <a:prstDash val="solid"/>
              <a:round/>
            </a:ln>
          </a:bottom>
          <a:insideH>
            <a:ln w="12700" cap="flat">
              <a:solidFill>
                <a:srgbClr val="F0EBE0"/>
              </a:solidFill>
              <a:prstDash val="solid"/>
              <a:round/>
            </a:ln>
          </a:insideH>
          <a:insideV>
            <a:ln w="12700" cap="flat">
              <a:solidFill>
                <a:srgbClr val="F0EBE0"/>
              </a:solidFill>
              <a:prstDash val="solid"/>
              <a:round/>
            </a:ln>
          </a:insideV>
        </a:tcBdr>
        <a:fill>
          <a:solidFill>
            <a:schemeClr val="accent6"/>
          </a:solidFill>
        </a:fill>
      </a:tcStyle>
    </a:firstRow>
  </a:tblStyle>
  <a:tblStyle styleId="{CF821DB8-F4EB-4A41-A1BA-3FCAFE7338EE}" styleName="">
    <a:tblBg/>
    <a:wholeTbl>
      <a:tcTxStyle b="on" i="off">
        <a:font>
          <a:latin typeface="Publico Headline Black"/>
          <a:ea typeface="Publico Headline Black"/>
          <a:cs typeface="Publico Headline Black"/>
        </a:font>
        <a:srgbClr val="4A4A4A"/>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8E8E8"/>
          </a:solidFill>
        </a:fill>
      </a:tcStyle>
    </a:wholeTbl>
    <a:band2H>
      <a:tcTxStyle b="def" i="def"/>
      <a:tcStyle>
        <a:tcBdr/>
        <a:fill>
          <a:solidFill>
            <a:srgbClr val="F0EBE0"/>
          </a:solidFill>
        </a:fill>
      </a:tcStyle>
    </a:band2H>
    <a:firstCol>
      <a:tcTxStyle b="on" i="off">
        <a:font>
          <a:latin typeface="Publico Headline Black"/>
          <a:ea typeface="Publico Headline Black"/>
          <a:cs typeface="Publico Headline Black"/>
        </a:font>
        <a:srgbClr val="F0EBE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
          <a:latin typeface="Publico Headline Black"/>
          <a:ea typeface="Publico Headline Black"/>
          <a:cs typeface="Publico Headline Black"/>
        </a:font>
        <a:srgbClr val="4A4A4A"/>
      </a:tcTxStyle>
      <a:tcStyle>
        <a:tcBdr>
          <a:left>
            <a:ln w="12700" cap="flat">
              <a:noFill/>
              <a:miter lim="400000"/>
            </a:ln>
          </a:left>
          <a:right>
            <a:ln w="12700" cap="flat">
              <a:noFill/>
              <a:miter lim="400000"/>
            </a:ln>
          </a:right>
          <a:top>
            <a:ln w="50800" cap="flat">
              <a:solidFill>
                <a:srgbClr val="4A4A4A"/>
              </a:solidFill>
              <a:prstDash val="solid"/>
              <a:round/>
            </a:ln>
          </a:top>
          <a:bottom>
            <a:ln w="25400" cap="flat">
              <a:solidFill>
                <a:srgbClr val="4A4A4A"/>
              </a:solidFill>
              <a:prstDash val="solid"/>
              <a:round/>
            </a:ln>
          </a:bottom>
          <a:insideH>
            <a:ln w="12700" cap="flat">
              <a:noFill/>
              <a:miter lim="400000"/>
            </a:ln>
          </a:insideH>
          <a:insideV>
            <a:ln w="12700" cap="flat">
              <a:noFill/>
              <a:miter lim="400000"/>
            </a:ln>
          </a:insideV>
        </a:tcBdr>
        <a:fill>
          <a:solidFill>
            <a:srgbClr val="F0EBE0"/>
          </a:solidFill>
        </a:fill>
      </a:tcStyle>
    </a:lastRow>
    <a:firstRow>
      <a:tcTxStyle b="on" i="off">
        <a:font>
          <a:latin typeface="Publico Headline Black"/>
          <a:ea typeface="Publico Headline Black"/>
          <a:cs typeface="Publico Headline Black"/>
        </a:font>
        <a:srgbClr val="F0EBE0"/>
      </a:tcTxStyle>
      <a:tcStyle>
        <a:tcBdr>
          <a:left>
            <a:ln w="12700" cap="flat">
              <a:noFill/>
              <a:miter lim="400000"/>
            </a:ln>
          </a:left>
          <a:right>
            <a:ln w="12700" cap="flat">
              <a:noFill/>
              <a:miter lim="400000"/>
            </a:ln>
          </a:right>
          <a:top>
            <a:ln w="25400" cap="flat">
              <a:solidFill>
                <a:srgbClr val="4A4A4A"/>
              </a:solidFill>
              <a:prstDash val="solid"/>
              <a:round/>
            </a:ln>
          </a:top>
          <a:bottom>
            <a:ln w="25400" cap="flat">
              <a:solidFill>
                <a:srgbClr val="4A4A4A"/>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n" i="off">
        <a:font>
          <a:latin typeface="Publico Headline Black"/>
          <a:ea typeface="Publico Headline Black"/>
          <a:cs typeface="Publico Headline Black"/>
        </a:font>
        <a:srgbClr val="4A4A4A"/>
      </a:tcTxStyle>
      <a:tcStyle>
        <a:tcBdr>
          <a:left>
            <a:ln w="12700" cap="flat">
              <a:solidFill>
                <a:srgbClr val="F0EBE0"/>
              </a:solidFill>
              <a:prstDash val="solid"/>
              <a:round/>
            </a:ln>
          </a:left>
          <a:right>
            <a:ln w="12700" cap="flat">
              <a:solidFill>
                <a:srgbClr val="F0EBE0"/>
              </a:solidFill>
              <a:prstDash val="solid"/>
              <a:round/>
            </a:ln>
          </a:right>
          <a:top>
            <a:ln w="12700" cap="flat">
              <a:solidFill>
                <a:srgbClr val="F0EBE0"/>
              </a:solidFill>
              <a:prstDash val="solid"/>
              <a:round/>
            </a:ln>
          </a:top>
          <a:bottom>
            <a:ln w="12700" cap="flat">
              <a:solidFill>
                <a:srgbClr val="F0EBE0"/>
              </a:solidFill>
              <a:prstDash val="solid"/>
              <a:round/>
            </a:ln>
          </a:bottom>
          <a:insideH>
            <a:ln w="12700" cap="flat">
              <a:solidFill>
                <a:srgbClr val="F0EBE0"/>
              </a:solidFill>
              <a:prstDash val="solid"/>
              <a:round/>
            </a:ln>
          </a:insideH>
          <a:insideV>
            <a:ln w="12700" cap="flat">
              <a:solidFill>
                <a:srgbClr val="F0EBE0"/>
              </a:solidFill>
              <a:prstDash val="solid"/>
              <a:round/>
            </a:ln>
          </a:insideV>
        </a:tcBdr>
        <a:fill>
          <a:solidFill>
            <a:srgbClr val="CECECE"/>
          </a:solidFill>
        </a:fill>
      </a:tcStyle>
    </a:wholeTbl>
    <a:band2H>
      <a:tcTxStyle b="def" i="def"/>
      <a:tcStyle>
        <a:tcBdr/>
        <a:fill>
          <a:solidFill>
            <a:srgbClr val="E8E8E8"/>
          </a:solidFill>
        </a:fill>
      </a:tcStyle>
    </a:band2H>
    <a:firstCol>
      <a:tcTxStyle b="on" i="off">
        <a:font>
          <a:latin typeface="Publico Headline Black"/>
          <a:ea typeface="Publico Headline Black"/>
          <a:cs typeface="Publico Headline Black"/>
        </a:font>
        <a:srgbClr val="F0EBE0"/>
      </a:tcTxStyle>
      <a:tcStyle>
        <a:tcBdr>
          <a:left>
            <a:ln w="12700" cap="flat">
              <a:solidFill>
                <a:srgbClr val="F0EBE0"/>
              </a:solidFill>
              <a:prstDash val="solid"/>
              <a:round/>
            </a:ln>
          </a:left>
          <a:right>
            <a:ln w="12700" cap="flat">
              <a:solidFill>
                <a:srgbClr val="F0EBE0"/>
              </a:solidFill>
              <a:prstDash val="solid"/>
              <a:round/>
            </a:ln>
          </a:right>
          <a:top>
            <a:ln w="12700" cap="flat">
              <a:solidFill>
                <a:srgbClr val="F0EBE0"/>
              </a:solidFill>
              <a:prstDash val="solid"/>
              <a:round/>
            </a:ln>
          </a:top>
          <a:bottom>
            <a:ln w="12700" cap="flat">
              <a:solidFill>
                <a:srgbClr val="F0EBE0"/>
              </a:solidFill>
              <a:prstDash val="solid"/>
              <a:round/>
            </a:ln>
          </a:bottom>
          <a:insideH>
            <a:ln w="12700" cap="flat">
              <a:solidFill>
                <a:srgbClr val="F0EBE0"/>
              </a:solidFill>
              <a:prstDash val="solid"/>
              <a:round/>
            </a:ln>
          </a:insideH>
          <a:insideV>
            <a:ln w="12700" cap="flat">
              <a:solidFill>
                <a:srgbClr val="F0EBE0"/>
              </a:solidFill>
              <a:prstDash val="solid"/>
              <a:round/>
            </a:ln>
          </a:insideV>
        </a:tcBdr>
        <a:fill>
          <a:solidFill>
            <a:srgbClr val="4A4A4A"/>
          </a:solidFill>
        </a:fill>
      </a:tcStyle>
    </a:firstCol>
    <a:lastRow>
      <a:tcTxStyle b="on" i="off">
        <a:font>
          <a:latin typeface="Publico Headline Black"/>
          <a:ea typeface="Publico Headline Black"/>
          <a:cs typeface="Publico Headline Black"/>
        </a:font>
        <a:srgbClr val="F0EBE0"/>
      </a:tcTxStyle>
      <a:tcStyle>
        <a:tcBdr>
          <a:left>
            <a:ln w="12700" cap="flat">
              <a:solidFill>
                <a:srgbClr val="F0EBE0"/>
              </a:solidFill>
              <a:prstDash val="solid"/>
              <a:round/>
            </a:ln>
          </a:left>
          <a:right>
            <a:ln w="12700" cap="flat">
              <a:solidFill>
                <a:srgbClr val="F0EBE0"/>
              </a:solidFill>
              <a:prstDash val="solid"/>
              <a:round/>
            </a:ln>
          </a:right>
          <a:top>
            <a:ln w="38100" cap="flat">
              <a:solidFill>
                <a:srgbClr val="F0EBE0"/>
              </a:solidFill>
              <a:prstDash val="solid"/>
              <a:round/>
            </a:ln>
          </a:top>
          <a:bottom>
            <a:ln w="12700" cap="flat">
              <a:solidFill>
                <a:srgbClr val="F0EBE0"/>
              </a:solidFill>
              <a:prstDash val="solid"/>
              <a:round/>
            </a:ln>
          </a:bottom>
          <a:insideH>
            <a:ln w="12700" cap="flat">
              <a:solidFill>
                <a:srgbClr val="F0EBE0"/>
              </a:solidFill>
              <a:prstDash val="solid"/>
              <a:round/>
            </a:ln>
          </a:insideH>
          <a:insideV>
            <a:ln w="12700" cap="flat">
              <a:solidFill>
                <a:srgbClr val="F0EBE0"/>
              </a:solidFill>
              <a:prstDash val="solid"/>
              <a:round/>
            </a:ln>
          </a:insideV>
        </a:tcBdr>
        <a:fill>
          <a:solidFill>
            <a:srgbClr val="4A4A4A"/>
          </a:solidFill>
        </a:fill>
      </a:tcStyle>
    </a:lastRow>
    <a:firstRow>
      <a:tcTxStyle b="on" i="off">
        <a:font>
          <a:latin typeface="Publico Headline Black"/>
          <a:ea typeface="Publico Headline Black"/>
          <a:cs typeface="Publico Headline Black"/>
        </a:font>
        <a:srgbClr val="F0EBE0"/>
      </a:tcTxStyle>
      <a:tcStyle>
        <a:tcBdr>
          <a:left>
            <a:ln w="12700" cap="flat">
              <a:solidFill>
                <a:srgbClr val="F0EBE0"/>
              </a:solidFill>
              <a:prstDash val="solid"/>
              <a:round/>
            </a:ln>
          </a:left>
          <a:right>
            <a:ln w="12700" cap="flat">
              <a:solidFill>
                <a:srgbClr val="F0EBE0"/>
              </a:solidFill>
              <a:prstDash val="solid"/>
              <a:round/>
            </a:ln>
          </a:right>
          <a:top>
            <a:ln w="12700" cap="flat">
              <a:solidFill>
                <a:srgbClr val="F0EBE0"/>
              </a:solidFill>
              <a:prstDash val="solid"/>
              <a:round/>
            </a:ln>
          </a:top>
          <a:bottom>
            <a:ln w="38100" cap="flat">
              <a:solidFill>
                <a:srgbClr val="F0EBE0"/>
              </a:solidFill>
              <a:prstDash val="solid"/>
              <a:round/>
            </a:ln>
          </a:bottom>
          <a:insideH>
            <a:ln w="12700" cap="flat">
              <a:solidFill>
                <a:srgbClr val="F0EBE0"/>
              </a:solidFill>
              <a:prstDash val="solid"/>
              <a:round/>
            </a:ln>
          </a:insideH>
          <a:insideV>
            <a:ln w="12700" cap="flat">
              <a:solidFill>
                <a:srgbClr val="F0EBE0"/>
              </a:solidFill>
              <a:prstDash val="solid"/>
              <a:round/>
            </a:ln>
          </a:insideV>
        </a:tcBdr>
        <a:fill>
          <a:solidFill>
            <a:srgbClr val="4A4A4A"/>
          </a:solidFill>
        </a:fill>
      </a:tcStyle>
    </a:firstRow>
  </a:tblStyle>
  <a:tblStyle styleId="{2708684C-4D16-4618-839F-0558EEFCDFE6}" styleName="">
    <a:tblBg/>
    <a:wholeTbl>
      <a:tcTxStyle b="on" i="off">
        <a:font>
          <a:latin typeface="Publico Headline Black"/>
          <a:ea typeface="Publico Headline Black"/>
          <a:cs typeface="Publico Headline Black"/>
        </a:font>
        <a:srgbClr val="4A4A4A"/>
      </a:tcTxStyle>
      <a:tcStyle>
        <a:tcBdr>
          <a:left>
            <a:ln w="12700" cap="flat">
              <a:solidFill>
                <a:srgbClr val="4A4A4A"/>
              </a:solidFill>
              <a:prstDash val="solid"/>
              <a:round/>
            </a:ln>
          </a:left>
          <a:right>
            <a:ln w="12700" cap="flat">
              <a:solidFill>
                <a:srgbClr val="4A4A4A"/>
              </a:solidFill>
              <a:prstDash val="solid"/>
              <a:round/>
            </a:ln>
          </a:right>
          <a:top>
            <a:ln w="12700" cap="flat">
              <a:solidFill>
                <a:srgbClr val="4A4A4A"/>
              </a:solidFill>
              <a:prstDash val="solid"/>
              <a:round/>
            </a:ln>
          </a:top>
          <a:bottom>
            <a:ln w="12700" cap="flat">
              <a:solidFill>
                <a:srgbClr val="4A4A4A"/>
              </a:solidFill>
              <a:prstDash val="solid"/>
              <a:round/>
            </a:ln>
          </a:bottom>
          <a:insideH>
            <a:ln w="12700" cap="flat">
              <a:solidFill>
                <a:srgbClr val="4A4A4A"/>
              </a:solidFill>
              <a:prstDash val="solid"/>
              <a:round/>
            </a:ln>
          </a:insideH>
          <a:insideV>
            <a:ln w="12700" cap="flat">
              <a:solidFill>
                <a:srgbClr val="4A4A4A"/>
              </a:solidFill>
              <a:prstDash val="solid"/>
              <a:round/>
            </a:ln>
          </a:insideV>
        </a:tcBdr>
        <a:fill>
          <a:solidFill>
            <a:srgbClr val="4A4A4A">
              <a:alpha val="20000"/>
            </a:srgbClr>
          </a:solidFill>
        </a:fill>
      </a:tcStyle>
    </a:wholeTbl>
    <a:band2H>
      <a:tcTxStyle b="def" i="def"/>
      <a:tcStyle>
        <a:tcBdr/>
        <a:fill>
          <a:solidFill>
            <a:srgbClr val="FFFFFF"/>
          </a:solidFill>
        </a:fill>
      </a:tcStyle>
    </a:band2H>
    <a:firstCol>
      <a:tcTxStyle b="on" i="off">
        <a:font>
          <a:latin typeface="Publico Headline Black"/>
          <a:ea typeface="Publico Headline Black"/>
          <a:cs typeface="Publico Headline Black"/>
        </a:font>
        <a:srgbClr val="4A4A4A"/>
      </a:tcTxStyle>
      <a:tcStyle>
        <a:tcBdr>
          <a:left>
            <a:ln w="12700" cap="flat">
              <a:solidFill>
                <a:srgbClr val="4A4A4A"/>
              </a:solidFill>
              <a:prstDash val="solid"/>
              <a:round/>
            </a:ln>
          </a:left>
          <a:right>
            <a:ln w="12700" cap="flat">
              <a:solidFill>
                <a:srgbClr val="4A4A4A"/>
              </a:solidFill>
              <a:prstDash val="solid"/>
              <a:round/>
            </a:ln>
          </a:right>
          <a:top>
            <a:ln w="12700" cap="flat">
              <a:solidFill>
                <a:srgbClr val="4A4A4A"/>
              </a:solidFill>
              <a:prstDash val="solid"/>
              <a:round/>
            </a:ln>
          </a:top>
          <a:bottom>
            <a:ln w="12700" cap="flat">
              <a:solidFill>
                <a:srgbClr val="4A4A4A"/>
              </a:solidFill>
              <a:prstDash val="solid"/>
              <a:round/>
            </a:ln>
          </a:bottom>
          <a:insideH>
            <a:ln w="12700" cap="flat">
              <a:solidFill>
                <a:srgbClr val="4A4A4A"/>
              </a:solidFill>
              <a:prstDash val="solid"/>
              <a:round/>
            </a:ln>
          </a:insideH>
          <a:insideV>
            <a:ln w="12700" cap="flat">
              <a:solidFill>
                <a:srgbClr val="4A4A4A"/>
              </a:solidFill>
              <a:prstDash val="solid"/>
              <a:round/>
            </a:ln>
          </a:insideV>
        </a:tcBdr>
        <a:fill>
          <a:solidFill>
            <a:srgbClr val="4A4A4A">
              <a:alpha val="20000"/>
            </a:srgbClr>
          </a:solidFill>
        </a:fill>
      </a:tcStyle>
    </a:firstCol>
    <a:lastRow>
      <a:tcTxStyle b="on" i="off">
        <a:font>
          <a:latin typeface="Publico Headline Black"/>
          <a:ea typeface="Publico Headline Black"/>
          <a:cs typeface="Publico Headline Black"/>
        </a:font>
        <a:srgbClr val="4A4A4A"/>
      </a:tcTxStyle>
      <a:tcStyle>
        <a:tcBdr>
          <a:left>
            <a:ln w="12700" cap="flat">
              <a:solidFill>
                <a:srgbClr val="4A4A4A"/>
              </a:solidFill>
              <a:prstDash val="solid"/>
              <a:round/>
            </a:ln>
          </a:left>
          <a:right>
            <a:ln w="12700" cap="flat">
              <a:solidFill>
                <a:srgbClr val="4A4A4A"/>
              </a:solidFill>
              <a:prstDash val="solid"/>
              <a:round/>
            </a:ln>
          </a:right>
          <a:top>
            <a:ln w="50800" cap="flat">
              <a:solidFill>
                <a:srgbClr val="4A4A4A"/>
              </a:solidFill>
              <a:prstDash val="solid"/>
              <a:round/>
            </a:ln>
          </a:top>
          <a:bottom>
            <a:ln w="12700" cap="flat">
              <a:solidFill>
                <a:srgbClr val="4A4A4A"/>
              </a:solidFill>
              <a:prstDash val="solid"/>
              <a:round/>
            </a:ln>
          </a:bottom>
          <a:insideH>
            <a:ln w="12700" cap="flat">
              <a:solidFill>
                <a:srgbClr val="4A4A4A"/>
              </a:solidFill>
              <a:prstDash val="solid"/>
              <a:round/>
            </a:ln>
          </a:insideH>
          <a:insideV>
            <a:ln w="12700" cap="flat">
              <a:solidFill>
                <a:srgbClr val="4A4A4A"/>
              </a:solidFill>
              <a:prstDash val="solid"/>
              <a:round/>
            </a:ln>
          </a:insideV>
        </a:tcBdr>
        <a:fill>
          <a:noFill/>
        </a:fill>
      </a:tcStyle>
    </a:lastRow>
    <a:firstRow>
      <a:tcTxStyle b="on" i="off">
        <a:font>
          <a:latin typeface="Publico Headline Black"/>
          <a:ea typeface="Publico Headline Black"/>
          <a:cs typeface="Publico Headline Black"/>
        </a:font>
        <a:srgbClr val="4A4A4A"/>
      </a:tcTxStyle>
      <a:tcStyle>
        <a:tcBdr>
          <a:left>
            <a:ln w="12700" cap="flat">
              <a:solidFill>
                <a:srgbClr val="4A4A4A"/>
              </a:solidFill>
              <a:prstDash val="solid"/>
              <a:round/>
            </a:ln>
          </a:left>
          <a:right>
            <a:ln w="12700" cap="flat">
              <a:solidFill>
                <a:srgbClr val="4A4A4A"/>
              </a:solidFill>
              <a:prstDash val="solid"/>
              <a:round/>
            </a:ln>
          </a:right>
          <a:top>
            <a:ln w="12700" cap="flat">
              <a:solidFill>
                <a:srgbClr val="4A4A4A"/>
              </a:solidFill>
              <a:prstDash val="solid"/>
              <a:round/>
            </a:ln>
          </a:top>
          <a:bottom>
            <a:ln w="25400" cap="flat">
              <a:solidFill>
                <a:srgbClr val="4A4A4A"/>
              </a:solidFill>
              <a:prstDash val="solid"/>
              <a:round/>
            </a:ln>
          </a:bottom>
          <a:insideH>
            <a:ln w="12700" cap="flat">
              <a:solidFill>
                <a:srgbClr val="4A4A4A"/>
              </a:solidFill>
              <a:prstDash val="solid"/>
              <a:round/>
            </a:ln>
          </a:insideH>
          <a:insideV>
            <a:ln w="12700" cap="flat">
              <a:solidFill>
                <a:srgbClr val="4A4A4A"/>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85" name="Shape 185"/>
          <p:cNvSpPr/>
          <p:nvPr>
            <p:ph type="sldImg"/>
          </p:nvPr>
        </p:nvSpPr>
        <p:spPr>
          <a:xfrm>
            <a:off x="1143000" y="685800"/>
            <a:ext cx="4572000" cy="3429000"/>
          </a:xfrm>
          <a:prstGeom prst="rect">
            <a:avLst/>
          </a:prstGeom>
        </p:spPr>
        <p:txBody>
          <a:bodyPr/>
          <a:lstStyle/>
          <a:p>
            <a:pPr/>
          </a:p>
        </p:txBody>
      </p:sp>
      <p:sp>
        <p:nvSpPr>
          <p:cNvPr id="186" name="Shape 186"/>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j-lt"/>
        <a:ea typeface="+mj-ea"/>
        <a:cs typeface="+mj-cs"/>
        <a:sym typeface="Helvetica Neue"/>
      </a:defRPr>
    </a:lvl1pPr>
    <a:lvl2pPr indent="228600" defTabSz="457200" latinLnBrk="0">
      <a:lnSpc>
        <a:spcPct val="117999"/>
      </a:lnSpc>
      <a:defRPr sz="2200">
        <a:latin typeface="+mj-lt"/>
        <a:ea typeface="+mj-ea"/>
        <a:cs typeface="+mj-cs"/>
        <a:sym typeface="Helvetica Neue"/>
      </a:defRPr>
    </a:lvl2pPr>
    <a:lvl3pPr indent="457200" defTabSz="457200" latinLnBrk="0">
      <a:lnSpc>
        <a:spcPct val="117999"/>
      </a:lnSpc>
      <a:defRPr sz="2200">
        <a:latin typeface="+mj-lt"/>
        <a:ea typeface="+mj-ea"/>
        <a:cs typeface="+mj-cs"/>
        <a:sym typeface="Helvetica Neue"/>
      </a:defRPr>
    </a:lvl3pPr>
    <a:lvl4pPr indent="685800" defTabSz="457200" latinLnBrk="0">
      <a:lnSpc>
        <a:spcPct val="117999"/>
      </a:lnSpc>
      <a:defRPr sz="2200">
        <a:latin typeface="+mj-lt"/>
        <a:ea typeface="+mj-ea"/>
        <a:cs typeface="+mj-cs"/>
        <a:sym typeface="Helvetica Neue"/>
      </a:defRPr>
    </a:lvl4pPr>
    <a:lvl5pPr indent="914400" defTabSz="457200" latinLnBrk="0">
      <a:lnSpc>
        <a:spcPct val="117999"/>
      </a:lnSpc>
      <a:defRPr sz="2200">
        <a:latin typeface="+mj-lt"/>
        <a:ea typeface="+mj-ea"/>
        <a:cs typeface="+mj-cs"/>
        <a:sym typeface="Helvetica Neue"/>
      </a:defRPr>
    </a:lvl5pPr>
    <a:lvl6pPr indent="1143000" defTabSz="457200" latinLnBrk="0">
      <a:lnSpc>
        <a:spcPct val="117999"/>
      </a:lnSpc>
      <a:defRPr sz="2200">
        <a:latin typeface="+mj-lt"/>
        <a:ea typeface="+mj-ea"/>
        <a:cs typeface="+mj-cs"/>
        <a:sym typeface="Helvetica Neue"/>
      </a:defRPr>
    </a:lvl6pPr>
    <a:lvl7pPr indent="1371600" defTabSz="457200" latinLnBrk="0">
      <a:lnSpc>
        <a:spcPct val="117999"/>
      </a:lnSpc>
      <a:defRPr sz="2200">
        <a:latin typeface="+mj-lt"/>
        <a:ea typeface="+mj-ea"/>
        <a:cs typeface="+mj-cs"/>
        <a:sym typeface="Helvetica Neue"/>
      </a:defRPr>
    </a:lvl7pPr>
    <a:lvl8pPr indent="1600200" defTabSz="457200" latinLnBrk="0">
      <a:lnSpc>
        <a:spcPct val="117999"/>
      </a:lnSpc>
      <a:defRPr sz="2200">
        <a:latin typeface="+mj-lt"/>
        <a:ea typeface="+mj-ea"/>
        <a:cs typeface="+mj-cs"/>
        <a:sym typeface="Helvetica Neue"/>
      </a:defRPr>
    </a:lvl8pPr>
    <a:lvl9pPr indent="1828800" defTabSz="457200" latinLnBrk="0">
      <a:lnSpc>
        <a:spcPct val="117999"/>
      </a:lnSpc>
      <a:defRPr sz="2200">
        <a:latin typeface="+mj-lt"/>
        <a:ea typeface="+mj-ea"/>
        <a:cs typeface="+mj-cs"/>
        <a:sym typeface="Helvetica Neue"/>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5" name="Shape 205"/>
          <p:cNvSpPr/>
          <p:nvPr>
            <p:ph type="sldImg"/>
          </p:nvPr>
        </p:nvSpPr>
        <p:spPr>
          <a:prstGeom prst="rect">
            <a:avLst/>
          </a:prstGeom>
        </p:spPr>
        <p:txBody>
          <a:bodyPr/>
          <a:lstStyle/>
          <a:p>
            <a:pPr/>
          </a:p>
        </p:txBody>
      </p:sp>
      <p:sp>
        <p:nvSpPr>
          <p:cNvPr id="206" name="Shape 206"/>
          <p:cNvSpPr/>
          <p:nvPr>
            <p:ph type="body" sz="quarter" idx="1"/>
          </p:nvPr>
        </p:nvSpPr>
        <p:spPr>
          <a:prstGeom prst="rect">
            <a:avLst/>
          </a:prstGeom>
        </p:spPr>
        <p:txBody>
          <a:bodyPr/>
          <a:lstStyle>
            <a:lvl1pPr>
              <a:defRPr sz="1900"/>
            </a:lvl1pPr>
          </a:lstStyle>
          <a:p>
            <a:pPr/>
            <a:r>
              <a:t>I worked for an energy company (P Gas&amp;Electric) before and became very interested in looking up energy data. I read that Spain has long history with wind energy. But it all stopped growing after the great recession when Spain was going through a tough economic time. Before 2013, there was lots of growth in wind farms, but then it stopped and then did not grow until 2019. In that time, coal had decreased and overall energy consumption and generation stalled. </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8" name="Shape 258"/>
          <p:cNvSpPr/>
          <p:nvPr>
            <p:ph type="sldImg"/>
          </p:nvPr>
        </p:nvSpPr>
        <p:spPr>
          <a:prstGeom prst="rect">
            <a:avLst/>
          </a:prstGeom>
        </p:spPr>
        <p:txBody>
          <a:bodyPr/>
          <a:lstStyle/>
          <a:p>
            <a:pPr/>
          </a:p>
        </p:txBody>
      </p:sp>
      <p:sp>
        <p:nvSpPr>
          <p:cNvPr id="259" name="Shape 259"/>
          <p:cNvSpPr/>
          <p:nvPr>
            <p:ph type="body" sz="quarter" idx="1"/>
          </p:nvPr>
        </p:nvSpPr>
        <p:spPr>
          <a:prstGeom prst="rect">
            <a:avLst/>
          </a:prstGeom>
        </p:spPr>
        <p:txBody>
          <a:bodyPr/>
          <a:lstStyle/>
          <a:p>
            <a:pPr/>
            <a:r>
              <a:t>Random forest `yhat`. The model results showed that CCAA was an important predictor. Specifically, it was important when looking at </a:t>
            </a:r>
            <a:r>
              <a:rPr b="1"/>
              <a:t>Asturias</a:t>
            </a:r>
            <a:r>
              <a:t>. For the other CCAA, the models don’t deem them important and don’t care. I removed all the CCAA except for Asturias in my reduced RF model and the model was just as good. </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p:spTree>
      <p:nvGrpSpPr>
        <p:cNvPr id="1" name=""/>
        <p:cNvGrpSpPr/>
        <p:nvPr/>
      </p:nvGrpSpPr>
      <p:grpSpPr>
        <a:xfrm>
          <a:off x="0" y="0"/>
          <a:ext cx="0" cy="0"/>
          <a:chOff x="0" y="0"/>
          <a:chExt cx="0" cy="0"/>
        </a:xfrm>
      </p:grpSpPr>
      <p:sp>
        <p:nvSpPr>
          <p:cNvPr id="13" name="Body Level One…"/>
          <p:cNvSpPr txBox="1"/>
          <p:nvPr>
            <p:ph type="body" sz="quarter" idx="1" hasCustomPrompt="1"/>
          </p:nvPr>
        </p:nvSpPr>
        <p:spPr>
          <a:prstGeom prst="rect">
            <a:avLst/>
          </a:prstGeom>
        </p:spPr>
        <p:txBody>
          <a:bodyPr/>
          <a:lstStyle/>
          <a:p>
            <a:pPr/>
            <a:r>
              <a:t>Author and Date</a:t>
            </a:r>
          </a:p>
          <a:p>
            <a:pPr lvl="1"/>
            <a:r>
              <a:t/>
            </a:r>
          </a:p>
          <a:p>
            <a:pPr lvl="2"/>
            <a:r>
              <a:t/>
            </a:r>
          </a:p>
          <a:p>
            <a:pPr lvl="3"/>
            <a:r>
              <a:t/>
            </a:r>
          </a:p>
          <a:p>
            <a:pPr lvl="4"/>
            <a:r>
              <a:t/>
            </a:r>
          </a:p>
        </p:txBody>
      </p:sp>
      <p:sp>
        <p:nvSpPr>
          <p:cNvPr id="14" name="Presentation Title"/>
          <p:cNvSpPr txBox="1"/>
          <p:nvPr>
            <p:ph type="title" hasCustomPrompt="1"/>
          </p:nvPr>
        </p:nvSpPr>
        <p:spPr>
          <a:prstGeom prst="rect">
            <a:avLst/>
          </a:prstGeom>
        </p:spPr>
        <p:txBody>
          <a:bodyPr/>
          <a:lstStyle/>
          <a:p>
            <a:pPr/>
            <a:r>
              <a:t>Presentation Title</a:t>
            </a:r>
          </a:p>
        </p:txBody>
      </p:sp>
      <p:sp>
        <p:nvSpPr>
          <p:cNvPr id="15" name="Body Level One…"/>
          <p:cNvSpPr txBox="1"/>
          <p:nvPr>
            <p:ph type="body" sz="quarter" idx="21" hasCustomPrompt="1"/>
          </p:nvPr>
        </p:nvSpPr>
        <p:spPr>
          <a:xfrm>
            <a:off x="1727200" y="7251700"/>
            <a:ext cx="20929600" cy="2038283"/>
          </a:xfrm>
          <a:prstGeom prst="rect">
            <a:avLst/>
          </a:prstGeom>
        </p:spPr>
        <p:txBody>
          <a:bodyPr anchor="t"/>
          <a:lstStyle>
            <a:lvl1pPr defTabSz="584200">
              <a:lnSpc>
                <a:spcPct val="90000"/>
              </a:lnSpc>
              <a:defRPr b="0" cap="none" spc="-100" sz="4400">
                <a:solidFill>
                  <a:srgbClr val="227AAE"/>
                </a:solidFill>
              </a:defRPr>
            </a:lvl1pPr>
          </a:lstStyle>
          <a:p>
            <a:pPr/>
            <a:r>
              <a:t>Presentation Subtitle</a:t>
            </a:r>
          </a:p>
        </p:txBody>
      </p:sp>
      <p:sp>
        <p:nvSpPr>
          <p:cNvPr id="1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spTree>
      <p:nvGrpSpPr>
        <p:cNvPr id="1" name=""/>
        <p:cNvGrpSpPr/>
        <p:nvPr/>
      </p:nvGrpSpPr>
      <p:grpSpPr>
        <a:xfrm>
          <a:off x="0" y="0"/>
          <a:ext cx="0" cy="0"/>
          <a:chOff x="0" y="0"/>
          <a:chExt cx="0" cy="0"/>
        </a:xfrm>
      </p:grpSpPr>
      <p:sp>
        <p:nvSpPr>
          <p:cNvPr id="114" name="Slide Title"/>
          <p:cNvSpPr txBox="1"/>
          <p:nvPr>
            <p:ph type="title" hasCustomPrompt="1"/>
          </p:nvPr>
        </p:nvSpPr>
        <p:spPr>
          <a:xfrm>
            <a:off x="1727200" y="1739900"/>
            <a:ext cx="20929600" cy="3229572"/>
          </a:xfrm>
          <a:prstGeom prst="rect">
            <a:avLst/>
          </a:prstGeom>
        </p:spPr>
        <p:txBody>
          <a:bodyPr anchor="t"/>
          <a:lstStyle/>
          <a:p>
            <a:pPr/>
            <a:r>
              <a:t>Slide Title</a:t>
            </a:r>
          </a:p>
        </p:txBody>
      </p:sp>
      <p:sp>
        <p:nvSpPr>
          <p:cNvPr id="115" name="Body Level One…"/>
          <p:cNvSpPr txBox="1"/>
          <p:nvPr>
            <p:ph type="body" sz="quarter" idx="1" hasCustomPrompt="1"/>
          </p:nvPr>
        </p:nvSpPr>
        <p:spPr>
          <a:prstGeom prst="rect">
            <a:avLst/>
          </a:prstGeom>
        </p:spPr>
        <p:txBody>
          <a:bodyPr/>
          <a:lstStyle/>
          <a:p>
            <a:pPr/>
            <a:r>
              <a:t>Author and Date</a:t>
            </a:r>
          </a:p>
          <a:p>
            <a:pPr lvl="1"/>
            <a:r>
              <a:t/>
            </a:r>
          </a:p>
          <a:p>
            <a:pPr lvl="2"/>
            <a:r>
              <a:t/>
            </a:r>
          </a:p>
          <a:p>
            <a:pPr lvl="3"/>
            <a:r>
              <a:t/>
            </a:r>
          </a:p>
          <a:p>
            <a:pPr lvl="4"/>
            <a:r>
              <a:t/>
            </a:r>
          </a:p>
        </p:txBody>
      </p:sp>
      <p:sp>
        <p:nvSpPr>
          <p:cNvPr id="116" name="Slide Number"/>
          <p:cNvSpPr txBox="1"/>
          <p:nvPr>
            <p:ph type="sldNum" sz="quarter" idx="2"/>
          </p:nvPr>
        </p:nvSpPr>
        <p:spPr>
          <a:xfrm>
            <a:off x="12001500" y="13030199"/>
            <a:ext cx="386335" cy="4191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Agenda">
    <p:spTree>
      <p:nvGrpSpPr>
        <p:cNvPr id="1" name=""/>
        <p:cNvGrpSpPr/>
        <p:nvPr/>
      </p:nvGrpSpPr>
      <p:grpSpPr>
        <a:xfrm>
          <a:off x="0" y="0"/>
          <a:ext cx="0" cy="0"/>
          <a:chOff x="0" y="0"/>
          <a:chExt cx="0" cy="0"/>
        </a:xfrm>
      </p:grpSpPr>
      <p:sp>
        <p:nvSpPr>
          <p:cNvPr id="123" name="Agenda Title"/>
          <p:cNvSpPr txBox="1"/>
          <p:nvPr>
            <p:ph type="title" hasCustomPrompt="1"/>
          </p:nvPr>
        </p:nvSpPr>
        <p:spPr>
          <a:xfrm>
            <a:off x="1727200" y="1739900"/>
            <a:ext cx="20929600" cy="3300115"/>
          </a:xfrm>
          <a:prstGeom prst="rect">
            <a:avLst/>
          </a:prstGeom>
        </p:spPr>
        <p:txBody>
          <a:bodyPr anchor="t"/>
          <a:lstStyle/>
          <a:p>
            <a:pPr/>
            <a:r>
              <a:t>Agenda Title</a:t>
            </a:r>
          </a:p>
        </p:txBody>
      </p:sp>
      <p:sp>
        <p:nvSpPr>
          <p:cNvPr id="124" name="Body Level One…"/>
          <p:cNvSpPr txBox="1"/>
          <p:nvPr>
            <p:ph type="body" sz="half" idx="1" hasCustomPrompt="1"/>
          </p:nvPr>
        </p:nvSpPr>
        <p:spPr>
          <a:xfrm>
            <a:off x="1727200" y="5043258"/>
            <a:ext cx="20929600" cy="6172202"/>
          </a:xfrm>
          <a:prstGeom prst="rect">
            <a:avLst/>
          </a:prstGeom>
        </p:spPr>
        <p:txBody>
          <a:bodyPr anchor="t"/>
          <a:lstStyle>
            <a:lvl1pPr algn="l" defTabSz="12700">
              <a:spcBef>
                <a:spcPts val="240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b="0" cap="none" sz="5600">
                <a:solidFill>
                  <a:srgbClr val="4A4A4A"/>
                </a:solidFill>
                <a:latin typeface="Avenir Next Medium"/>
                <a:ea typeface="Avenir Next Medium"/>
                <a:cs typeface="Avenir Next Medium"/>
                <a:sym typeface="Avenir Next Medium"/>
              </a:defRPr>
            </a:lvl1pPr>
            <a:lvl2pPr algn="l" defTabSz="12700">
              <a:spcBef>
                <a:spcPts val="240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b="0" cap="none" sz="5600">
                <a:solidFill>
                  <a:srgbClr val="4A4A4A"/>
                </a:solidFill>
                <a:latin typeface="Avenir Next Medium"/>
                <a:ea typeface="Avenir Next Medium"/>
                <a:cs typeface="Avenir Next Medium"/>
                <a:sym typeface="Avenir Next Medium"/>
              </a:defRPr>
            </a:lvl2pPr>
            <a:lvl3pPr algn="l" defTabSz="12700">
              <a:spcBef>
                <a:spcPts val="240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b="0" cap="none" sz="5600">
                <a:solidFill>
                  <a:srgbClr val="4A4A4A"/>
                </a:solidFill>
                <a:latin typeface="Avenir Next Medium"/>
                <a:ea typeface="Avenir Next Medium"/>
                <a:cs typeface="Avenir Next Medium"/>
                <a:sym typeface="Avenir Next Medium"/>
              </a:defRPr>
            </a:lvl3pPr>
            <a:lvl4pPr algn="l" defTabSz="12700">
              <a:spcBef>
                <a:spcPts val="240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b="0" cap="none" sz="5600">
                <a:solidFill>
                  <a:srgbClr val="4A4A4A"/>
                </a:solidFill>
                <a:latin typeface="Avenir Next Medium"/>
                <a:ea typeface="Avenir Next Medium"/>
                <a:cs typeface="Avenir Next Medium"/>
                <a:sym typeface="Avenir Next Medium"/>
              </a:defRPr>
            </a:lvl4pPr>
            <a:lvl5pPr algn="l" defTabSz="12700">
              <a:spcBef>
                <a:spcPts val="240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b="0" cap="none" sz="5600">
                <a:solidFill>
                  <a:srgbClr val="4A4A4A"/>
                </a:solidFill>
                <a:latin typeface="Avenir Next Medium"/>
                <a:ea typeface="Avenir Next Medium"/>
                <a:cs typeface="Avenir Next Medium"/>
                <a:sym typeface="Avenir Next Medium"/>
              </a:defRPr>
            </a:lvl5pPr>
          </a:lstStyle>
          <a:p>
            <a:pPr/>
            <a:r>
              <a:t>Agenda Topics</a:t>
            </a:r>
          </a:p>
          <a:p>
            <a:pPr lvl="1"/>
            <a:r>
              <a:t/>
            </a:r>
          </a:p>
          <a:p>
            <a:pPr lvl="2"/>
            <a:r>
              <a:t/>
            </a:r>
          </a:p>
          <a:p>
            <a:pPr lvl="3"/>
            <a:r>
              <a:t/>
            </a:r>
          </a:p>
          <a:p>
            <a:pPr lvl="4"/>
            <a:r>
              <a:t/>
            </a:r>
          </a:p>
        </p:txBody>
      </p:sp>
      <p:sp>
        <p:nvSpPr>
          <p:cNvPr id="125" name="Slide Number"/>
          <p:cNvSpPr txBox="1"/>
          <p:nvPr>
            <p:ph type="sldNum" sz="quarter" idx="2"/>
          </p:nvPr>
        </p:nvSpPr>
        <p:spPr>
          <a:xfrm>
            <a:off x="12001500" y="13030199"/>
            <a:ext cx="386335" cy="4191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tatement">
    <p:spTree>
      <p:nvGrpSpPr>
        <p:cNvPr id="1" name=""/>
        <p:cNvGrpSpPr/>
        <p:nvPr/>
      </p:nvGrpSpPr>
      <p:grpSpPr>
        <a:xfrm>
          <a:off x="0" y="0"/>
          <a:ext cx="0" cy="0"/>
          <a:chOff x="0" y="0"/>
          <a:chExt cx="0" cy="0"/>
        </a:xfrm>
      </p:grpSpPr>
      <p:sp>
        <p:nvSpPr>
          <p:cNvPr id="132" name="Body Level One…"/>
          <p:cNvSpPr txBox="1"/>
          <p:nvPr>
            <p:ph type="body" sz="quarter" idx="1" hasCustomPrompt="1"/>
          </p:nvPr>
        </p:nvSpPr>
        <p:spPr>
          <a:xfrm>
            <a:off x="1727200" y="5281886"/>
            <a:ext cx="20929600" cy="3136902"/>
          </a:xfrm>
          <a:prstGeom prst="rect">
            <a:avLst/>
          </a:prstGeom>
        </p:spPr>
        <p:txBody>
          <a:bodyPr/>
          <a:lstStyle>
            <a:lvl1pPr defTabSz="584200">
              <a:lnSpc>
                <a:spcPct val="80000"/>
              </a:lnSpc>
              <a:defRPr b="0" cap="none" spc="-85" sz="8600">
                <a:solidFill>
                  <a:srgbClr val="4A4A4A"/>
                </a:solidFill>
                <a:latin typeface="Publico Headline Roman"/>
                <a:ea typeface="Publico Headline Roman"/>
                <a:cs typeface="Publico Headline Roman"/>
                <a:sym typeface="Publico Headline Roman"/>
              </a:defRPr>
            </a:lvl1pPr>
            <a:lvl2pPr defTabSz="584200">
              <a:lnSpc>
                <a:spcPct val="80000"/>
              </a:lnSpc>
              <a:defRPr b="0" cap="none" spc="-85" sz="8600">
                <a:solidFill>
                  <a:srgbClr val="4A4A4A"/>
                </a:solidFill>
                <a:latin typeface="Publico Headline Roman"/>
                <a:ea typeface="Publico Headline Roman"/>
                <a:cs typeface="Publico Headline Roman"/>
                <a:sym typeface="Publico Headline Roman"/>
              </a:defRPr>
            </a:lvl2pPr>
            <a:lvl3pPr defTabSz="584200">
              <a:lnSpc>
                <a:spcPct val="80000"/>
              </a:lnSpc>
              <a:defRPr b="0" cap="none" spc="-85" sz="8600">
                <a:solidFill>
                  <a:srgbClr val="4A4A4A"/>
                </a:solidFill>
                <a:latin typeface="Publico Headline Roman"/>
                <a:ea typeface="Publico Headline Roman"/>
                <a:cs typeface="Publico Headline Roman"/>
                <a:sym typeface="Publico Headline Roman"/>
              </a:defRPr>
            </a:lvl3pPr>
            <a:lvl4pPr defTabSz="584200">
              <a:lnSpc>
                <a:spcPct val="80000"/>
              </a:lnSpc>
              <a:defRPr b="0" cap="none" spc="-85" sz="8600">
                <a:solidFill>
                  <a:srgbClr val="4A4A4A"/>
                </a:solidFill>
                <a:latin typeface="Publico Headline Roman"/>
                <a:ea typeface="Publico Headline Roman"/>
                <a:cs typeface="Publico Headline Roman"/>
                <a:sym typeface="Publico Headline Roman"/>
              </a:defRPr>
            </a:lvl4pPr>
            <a:lvl5pPr defTabSz="584200">
              <a:lnSpc>
                <a:spcPct val="80000"/>
              </a:lnSpc>
              <a:defRPr b="0" cap="none" spc="-85" sz="8600">
                <a:solidFill>
                  <a:srgbClr val="4A4A4A"/>
                </a:solidFill>
                <a:latin typeface="Publico Headline Roman"/>
                <a:ea typeface="Publico Headline Roman"/>
                <a:cs typeface="Publico Headline Roman"/>
                <a:sym typeface="Publico Headline Roman"/>
              </a:defRPr>
            </a:lvl5pPr>
          </a:lstStyle>
          <a:p>
            <a:pPr/>
            <a:r>
              <a:t>Statement</a:t>
            </a:r>
          </a:p>
          <a:p>
            <a:pPr lvl="1"/>
            <a:r>
              <a:t/>
            </a:r>
          </a:p>
          <a:p>
            <a:pPr lvl="2"/>
            <a:r>
              <a:t/>
            </a:r>
          </a:p>
          <a:p>
            <a:pPr lvl="3"/>
            <a:r>
              <a:t/>
            </a:r>
          </a:p>
          <a:p>
            <a:pPr lvl="4"/>
            <a:r>
              <a:t/>
            </a:r>
          </a:p>
        </p:txBody>
      </p:sp>
      <p:sp>
        <p:nvSpPr>
          <p:cNvPr id="133" name="Slide Number"/>
          <p:cNvSpPr txBox="1"/>
          <p:nvPr>
            <p:ph type="sldNum" sz="quarter" idx="2"/>
          </p:nvPr>
        </p:nvSpPr>
        <p:spPr>
          <a:xfrm>
            <a:off x="12001500" y="13030199"/>
            <a:ext cx="386335" cy="4191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Big Fact">
    <p:bg>
      <p:bgPr>
        <a:solidFill>
          <a:srgbClr val="227AAF"/>
        </a:solidFill>
      </p:bgPr>
    </p:bg>
    <p:spTree>
      <p:nvGrpSpPr>
        <p:cNvPr id="1" name=""/>
        <p:cNvGrpSpPr/>
        <p:nvPr/>
      </p:nvGrpSpPr>
      <p:grpSpPr>
        <a:xfrm>
          <a:off x="0" y="0"/>
          <a:ext cx="0" cy="0"/>
          <a:chOff x="0" y="0"/>
          <a:chExt cx="0" cy="0"/>
        </a:xfrm>
      </p:grpSpPr>
      <p:sp>
        <p:nvSpPr>
          <p:cNvPr id="140" name="Body Level One…"/>
          <p:cNvSpPr txBox="1"/>
          <p:nvPr>
            <p:ph type="body" sz="quarter" idx="1" hasCustomPrompt="1"/>
          </p:nvPr>
        </p:nvSpPr>
        <p:spPr>
          <a:xfrm>
            <a:off x="1727200" y="8611965"/>
            <a:ext cx="20929600" cy="908814"/>
          </a:xfrm>
          <a:prstGeom prst="rect">
            <a:avLst/>
          </a:prstGeom>
        </p:spPr>
        <p:txBody>
          <a:bodyPr anchor="t"/>
          <a:lstStyle>
            <a:lvl1pPr defTabSz="584200">
              <a:lnSpc>
                <a:spcPct val="90000"/>
              </a:lnSpc>
              <a:spcBef>
                <a:spcPts val="2000"/>
              </a:spcBef>
              <a:defRPr b="0" cap="none" spc="-44" sz="4400">
                <a:solidFill>
                  <a:srgbClr val="F0EBE0"/>
                </a:solidFill>
              </a:defRPr>
            </a:lvl1pPr>
            <a:lvl2pPr defTabSz="584200">
              <a:lnSpc>
                <a:spcPct val="90000"/>
              </a:lnSpc>
              <a:spcBef>
                <a:spcPts val="2000"/>
              </a:spcBef>
              <a:defRPr b="0" cap="none" spc="-44" sz="4400">
                <a:solidFill>
                  <a:srgbClr val="F0EBE0"/>
                </a:solidFill>
              </a:defRPr>
            </a:lvl2pPr>
            <a:lvl3pPr defTabSz="584200">
              <a:lnSpc>
                <a:spcPct val="90000"/>
              </a:lnSpc>
              <a:spcBef>
                <a:spcPts val="2000"/>
              </a:spcBef>
              <a:defRPr b="0" cap="none" spc="-44" sz="4400">
                <a:solidFill>
                  <a:srgbClr val="F0EBE0"/>
                </a:solidFill>
              </a:defRPr>
            </a:lvl3pPr>
            <a:lvl4pPr defTabSz="584200">
              <a:lnSpc>
                <a:spcPct val="90000"/>
              </a:lnSpc>
              <a:spcBef>
                <a:spcPts val="2000"/>
              </a:spcBef>
              <a:defRPr b="0" cap="none" spc="-44" sz="4400">
                <a:solidFill>
                  <a:srgbClr val="F0EBE0"/>
                </a:solidFill>
              </a:defRPr>
            </a:lvl4pPr>
            <a:lvl5pPr defTabSz="584200">
              <a:lnSpc>
                <a:spcPct val="90000"/>
              </a:lnSpc>
              <a:spcBef>
                <a:spcPts val="2000"/>
              </a:spcBef>
              <a:defRPr b="0" cap="none" spc="-44" sz="4400">
                <a:solidFill>
                  <a:srgbClr val="F0EBE0"/>
                </a:solidFill>
              </a:defRPr>
            </a:lvl5pPr>
          </a:lstStyle>
          <a:p>
            <a:pPr/>
            <a:r>
              <a:t>Fact information</a:t>
            </a:r>
          </a:p>
          <a:p>
            <a:pPr lvl="1"/>
            <a:r>
              <a:t/>
            </a:r>
          </a:p>
          <a:p>
            <a:pPr lvl="2"/>
            <a:r>
              <a:t/>
            </a:r>
          </a:p>
          <a:p>
            <a:pPr lvl="3"/>
            <a:r>
              <a:t/>
            </a:r>
          </a:p>
          <a:p>
            <a:pPr lvl="4"/>
            <a:r>
              <a:t/>
            </a:r>
          </a:p>
        </p:txBody>
      </p:sp>
      <p:sp>
        <p:nvSpPr>
          <p:cNvPr id="141" name="Line"/>
          <p:cNvSpPr/>
          <p:nvPr/>
        </p:nvSpPr>
        <p:spPr>
          <a:xfrm>
            <a:off x="863599" y="12852400"/>
            <a:ext cx="22656803" cy="0"/>
          </a:xfrm>
          <a:prstGeom prst="line">
            <a:avLst/>
          </a:prstGeom>
          <a:ln w="12700">
            <a:solidFill>
              <a:srgbClr val="EFEBDF"/>
            </a:solidFill>
            <a:miter lim="400000"/>
          </a:ln>
        </p:spPr>
        <p:txBody>
          <a:bodyPr lIns="45718" tIns="45718" rIns="45718" bIns="45718"/>
          <a:lstStyle/>
          <a:p>
            <a:pPr/>
          </a:p>
        </p:txBody>
      </p:sp>
      <p:sp>
        <p:nvSpPr>
          <p:cNvPr id="142" name="Line"/>
          <p:cNvSpPr/>
          <p:nvPr/>
        </p:nvSpPr>
        <p:spPr>
          <a:xfrm>
            <a:off x="863599" y="889000"/>
            <a:ext cx="22656803" cy="0"/>
          </a:xfrm>
          <a:prstGeom prst="line">
            <a:avLst/>
          </a:prstGeom>
          <a:ln w="50800">
            <a:solidFill>
              <a:srgbClr val="EFEBDF"/>
            </a:solidFill>
            <a:miter lim="400000"/>
          </a:ln>
        </p:spPr>
        <p:txBody>
          <a:bodyPr lIns="45718" tIns="45718" rIns="45718" bIns="45718"/>
          <a:lstStyle/>
          <a:p>
            <a:pPr/>
          </a:p>
        </p:txBody>
      </p:sp>
      <p:sp>
        <p:nvSpPr>
          <p:cNvPr id="143" name="Body Level One…"/>
          <p:cNvSpPr txBox="1"/>
          <p:nvPr>
            <p:ph type="body" idx="21" hasCustomPrompt="1"/>
          </p:nvPr>
        </p:nvSpPr>
        <p:spPr>
          <a:xfrm>
            <a:off x="1727200" y="1098622"/>
            <a:ext cx="20929600" cy="7461179"/>
          </a:xfrm>
          <a:prstGeom prst="rect">
            <a:avLst/>
          </a:prstGeom>
        </p:spPr>
        <p:txBody>
          <a:bodyPr anchor="b"/>
          <a:lstStyle/>
          <a:p>
            <a:pPr lvl="4" indent="1097280" defTabSz="233679">
              <a:lnSpc>
                <a:spcPct val="70000"/>
              </a:lnSpc>
              <a:defRPr cap="none" spc="-119" sz="12000">
                <a:solidFill>
                  <a:srgbClr val="FFFFFF"/>
                </a:solidFill>
                <a:latin typeface="Publico Headline Roman"/>
                <a:ea typeface="Publico Headline Roman"/>
                <a:cs typeface="Publico Headline Roman"/>
                <a:sym typeface="Publico Headline Roman"/>
              </a:defRPr>
            </a:pPr>
            <a:r>
              <a:t>100%
</a:t>
            </a:r>
          </a:p>
        </p:txBody>
      </p:sp>
      <p:sp>
        <p:nvSpPr>
          <p:cNvPr id="144" name="Slide Number"/>
          <p:cNvSpPr txBox="1"/>
          <p:nvPr>
            <p:ph type="sldNum" sz="quarter" idx="2"/>
          </p:nvPr>
        </p:nvSpPr>
        <p:spPr>
          <a:xfrm>
            <a:off x="12001500" y="13030199"/>
            <a:ext cx="386335" cy="419101"/>
          </a:xfrm>
          <a:prstGeom prst="rect">
            <a:avLst/>
          </a:prstGeom>
        </p:spPr>
        <p:txBody>
          <a:bodyPr/>
          <a:lstStyle>
            <a:lvl1pPr>
              <a:defRPr>
                <a:solidFill>
                  <a:srgbClr val="F0EBE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spTree>
      <p:nvGrpSpPr>
        <p:cNvPr id="1" name=""/>
        <p:cNvGrpSpPr/>
        <p:nvPr/>
      </p:nvGrpSpPr>
      <p:grpSpPr>
        <a:xfrm>
          <a:off x="0" y="0"/>
          <a:ext cx="0" cy="0"/>
          <a:chOff x="0" y="0"/>
          <a:chExt cx="0" cy="0"/>
        </a:xfrm>
      </p:grpSpPr>
      <p:sp>
        <p:nvSpPr>
          <p:cNvPr id="151" name="The Royal Danish Playhouse, a modern waterfront building in Copenhagen, viewed from the harbour at sunset"/>
          <p:cNvSpPr/>
          <p:nvPr>
            <p:ph type="pic" idx="21"/>
          </p:nvPr>
        </p:nvSpPr>
        <p:spPr>
          <a:xfrm>
            <a:off x="-25400" y="-5359400"/>
            <a:ext cx="24422100" cy="24422100"/>
          </a:xfrm>
          <a:prstGeom prst="rect">
            <a:avLst/>
          </a:prstGeom>
        </p:spPr>
        <p:txBody>
          <a:bodyPr lIns="91439" tIns="45719" rIns="91439" bIns="45719" anchor="t">
            <a:noAutofit/>
          </a:bodyPr>
          <a:lstStyle/>
          <a:p>
            <a:pPr/>
          </a:p>
        </p:txBody>
      </p:sp>
      <p:sp>
        <p:nvSpPr>
          <p:cNvPr id="152" name="Body Level One…"/>
          <p:cNvSpPr txBox="1"/>
          <p:nvPr>
            <p:ph type="body" sz="quarter" idx="1" hasCustomPrompt="1"/>
          </p:nvPr>
        </p:nvSpPr>
        <p:spPr>
          <a:xfrm>
            <a:off x="1409700" y="2119883"/>
            <a:ext cx="10775585" cy="1936417"/>
          </a:xfrm>
          <a:prstGeom prst="rect">
            <a:avLst/>
          </a:prstGeom>
        </p:spPr>
        <p:txBody>
          <a:bodyPr anchor="t"/>
          <a:lstStyle>
            <a:lvl1pPr defTabSz="584200">
              <a:lnSpc>
                <a:spcPct val="90000"/>
              </a:lnSpc>
              <a:defRPr b="0" cap="none" spc="-58" sz="5800">
                <a:solidFill>
                  <a:srgbClr val="247AB0"/>
                </a:solidFill>
                <a:latin typeface="Publico Headline Roman"/>
                <a:ea typeface="Publico Headline Roman"/>
                <a:cs typeface="Publico Headline Roman"/>
                <a:sym typeface="Publico Headline Roman"/>
              </a:defRPr>
            </a:lvl1pPr>
            <a:lvl2pPr defTabSz="584200">
              <a:lnSpc>
                <a:spcPct val="90000"/>
              </a:lnSpc>
              <a:defRPr b="0" cap="none" spc="-58" sz="5800">
                <a:solidFill>
                  <a:srgbClr val="247AB0"/>
                </a:solidFill>
                <a:latin typeface="Publico Headline Roman"/>
                <a:ea typeface="Publico Headline Roman"/>
                <a:cs typeface="Publico Headline Roman"/>
                <a:sym typeface="Publico Headline Roman"/>
              </a:defRPr>
            </a:lvl2pPr>
            <a:lvl3pPr defTabSz="584200">
              <a:lnSpc>
                <a:spcPct val="90000"/>
              </a:lnSpc>
              <a:defRPr b="0" cap="none" spc="-58" sz="5800">
                <a:solidFill>
                  <a:srgbClr val="247AB0"/>
                </a:solidFill>
                <a:latin typeface="Publico Headline Roman"/>
                <a:ea typeface="Publico Headline Roman"/>
                <a:cs typeface="Publico Headline Roman"/>
                <a:sym typeface="Publico Headline Roman"/>
              </a:defRPr>
            </a:lvl3pPr>
            <a:lvl4pPr defTabSz="584200">
              <a:lnSpc>
                <a:spcPct val="90000"/>
              </a:lnSpc>
              <a:defRPr b="0" cap="none" spc="-58" sz="5800">
                <a:solidFill>
                  <a:srgbClr val="247AB0"/>
                </a:solidFill>
                <a:latin typeface="Publico Headline Roman"/>
                <a:ea typeface="Publico Headline Roman"/>
                <a:cs typeface="Publico Headline Roman"/>
                <a:sym typeface="Publico Headline Roman"/>
              </a:defRPr>
            </a:lvl4pPr>
            <a:lvl5pPr defTabSz="584200">
              <a:lnSpc>
                <a:spcPct val="90000"/>
              </a:lnSpc>
              <a:defRPr b="0" cap="none" spc="-58" sz="5800">
                <a:solidFill>
                  <a:srgbClr val="247AB0"/>
                </a:solidFill>
                <a:latin typeface="Publico Headline Roman"/>
                <a:ea typeface="Publico Headline Roman"/>
                <a:cs typeface="Publico Headline Roman"/>
                <a:sym typeface="Publico Headline Roman"/>
              </a:defRPr>
            </a:lvl5pPr>
          </a:lstStyle>
          <a:p>
            <a:pPr/>
            <a:r>
              <a:t>“Notable Quote”</a:t>
            </a:r>
          </a:p>
          <a:p>
            <a:pPr lvl="1"/>
            <a:r>
              <a:t/>
            </a:r>
          </a:p>
          <a:p>
            <a:pPr lvl="2"/>
            <a:r>
              <a:t/>
            </a:r>
          </a:p>
          <a:p>
            <a:pPr lvl="3"/>
            <a:r>
              <a:t/>
            </a:r>
          </a:p>
          <a:p>
            <a:pPr lvl="4"/>
            <a:r>
              <a:t/>
            </a:r>
          </a:p>
        </p:txBody>
      </p:sp>
      <p:sp>
        <p:nvSpPr>
          <p:cNvPr id="153" name="Attribution"/>
          <p:cNvSpPr txBox="1"/>
          <p:nvPr>
            <p:ph type="body" sz="quarter" idx="22" hasCustomPrompt="1"/>
          </p:nvPr>
        </p:nvSpPr>
        <p:spPr>
          <a:xfrm>
            <a:off x="1409700" y="4051453"/>
            <a:ext cx="10775585" cy="543054"/>
          </a:xfrm>
          <a:prstGeom prst="rect">
            <a:avLst/>
          </a:prstGeom>
        </p:spPr>
        <p:txBody>
          <a:bodyPr/>
          <a:lstStyle>
            <a:lvl1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b="0" cap="none" sz="2400">
                <a:latin typeface="Publico Text Semibold"/>
                <a:ea typeface="Publico Text Semibold"/>
                <a:cs typeface="Publico Text Semibold"/>
                <a:sym typeface="Publico Text Semibold"/>
              </a:defRPr>
            </a:lvl1pPr>
          </a:lstStyle>
          <a:p>
            <a:pPr/>
            <a:r>
              <a:t>Attribution</a:t>
            </a:r>
          </a:p>
        </p:txBody>
      </p:sp>
      <p:sp>
        <p:nvSpPr>
          <p:cNvPr id="154" name="Slide Number"/>
          <p:cNvSpPr txBox="1"/>
          <p:nvPr>
            <p:ph type="sldNum" sz="quarter" idx="2"/>
          </p:nvPr>
        </p:nvSpPr>
        <p:spPr>
          <a:xfrm>
            <a:off x="12001500" y="13030199"/>
            <a:ext cx="386335" cy="4191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hoto - 3 Up">
    <p:spTree>
      <p:nvGrpSpPr>
        <p:cNvPr id="1" name=""/>
        <p:cNvGrpSpPr/>
        <p:nvPr/>
      </p:nvGrpSpPr>
      <p:grpSpPr>
        <a:xfrm>
          <a:off x="0" y="0"/>
          <a:ext cx="0" cy="0"/>
          <a:chOff x="0" y="0"/>
          <a:chExt cx="0" cy="0"/>
        </a:xfrm>
      </p:grpSpPr>
      <p:sp>
        <p:nvSpPr>
          <p:cNvPr id="161" name="The Royal Danish Playhouse, a modern waterfront building in Copenhagen, viewed from the harbour at sunset"/>
          <p:cNvSpPr/>
          <p:nvPr>
            <p:ph type="pic" sz="quarter" idx="21"/>
          </p:nvPr>
        </p:nvSpPr>
        <p:spPr>
          <a:xfrm>
            <a:off x="14727242" y="5618196"/>
            <a:ext cx="7877462" cy="7877465"/>
          </a:xfrm>
          <a:prstGeom prst="rect">
            <a:avLst/>
          </a:prstGeom>
        </p:spPr>
        <p:txBody>
          <a:bodyPr lIns="91439" tIns="45719" rIns="91439" bIns="45719" anchor="t">
            <a:noAutofit/>
          </a:bodyPr>
          <a:lstStyle/>
          <a:p>
            <a:pPr/>
          </a:p>
        </p:txBody>
      </p:sp>
      <p:sp>
        <p:nvSpPr>
          <p:cNvPr id="162" name="The Black Diamond, a modern waterfront extension to the Royal Danish Library building in Copenhagen, lit up at night"/>
          <p:cNvSpPr/>
          <p:nvPr>
            <p:ph type="pic" sz="quarter" idx="22"/>
          </p:nvPr>
        </p:nvSpPr>
        <p:spPr>
          <a:xfrm>
            <a:off x="14700214" y="1511300"/>
            <a:ext cx="7943852" cy="5295900"/>
          </a:xfrm>
          <a:prstGeom prst="rect">
            <a:avLst/>
          </a:prstGeom>
        </p:spPr>
        <p:txBody>
          <a:bodyPr lIns="91439" tIns="45719" rIns="91439" bIns="45719" anchor="t">
            <a:noAutofit/>
          </a:bodyPr>
          <a:lstStyle/>
          <a:p>
            <a:pPr/>
          </a:p>
        </p:txBody>
      </p:sp>
      <p:sp>
        <p:nvSpPr>
          <p:cNvPr id="163" name="Suspension bridge over water at sunset"/>
          <p:cNvSpPr/>
          <p:nvPr>
            <p:ph type="pic" idx="23"/>
          </p:nvPr>
        </p:nvSpPr>
        <p:spPr>
          <a:xfrm>
            <a:off x="1778000" y="1346200"/>
            <a:ext cx="12852400" cy="11016344"/>
          </a:xfrm>
          <a:prstGeom prst="rect">
            <a:avLst/>
          </a:prstGeom>
        </p:spPr>
        <p:txBody>
          <a:bodyPr lIns="91439" tIns="45719" rIns="91439" bIns="45719" anchor="t">
            <a:noAutofit/>
          </a:bodyPr>
          <a:lstStyle/>
          <a:p>
            <a:pPr/>
          </a:p>
        </p:txBody>
      </p:sp>
      <p:sp>
        <p:nvSpPr>
          <p:cNvPr id="164" name="Slide Number"/>
          <p:cNvSpPr txBox="1"/>
          <p:nvPr>
            <p:ph type="sldNum" sz="quarter" idx="2"/>
          </p:nvPr>
        </p:nvSpPr>
        <p:spPr>
          <a:xfrm>
            <a:off x="12001500" y="13030199"/>
            <a:ext cx="386335" cy="4191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hoto">
    <p:spTree>
      <p:nvGrpSpPr>
        <p:cNvPr id="1" name=""/>
        <p:cNvGrpSpPr/>
        <p:nvPr/>
      </p:nvGrpSpPr>
      <p:grpSpPr>
        <a:xfrm>
          <a:off x="0" y="0"/>
          <a:ext cx="0" cy="0"/>
          <a:chOff x="0" y="0"/>
          <a:chExt cx="0" cy="0"/>
        </a:xfrm>
      </p:grpSpPr>
      <p:sp>
        <p:nvSpPr>
          <p:cNvPr id="171" name="Aerial photo of the Circle Bridge, a modern pedestrian bridge in Copenhagen with five circular platforms"/>
          <p:cNvSpPr/>
          <p:nvPr>
            <p:ph type="pic" idx="21"/>
          </p:nvPr>
        </p:nvSpPr>
        <p:spPr>
          <a:xfrm>
            <a:off x="1727200" y="-1422400"/>
            <a:ext cx="21310600" cy="15989300"/>
          </a:xfrm>
          <a:prstGeom prst="rect">
            <a:avLst/>
          </a:prstGeom>
        </p:spPr>
        <p:txBody>
          <a:bodyPr lIns="91439" tIns="45719" rIns="91439" bIns="45719" anchor="t">
            <a:noAutofit/>
          </a:bodyPr>
          <a:lstStyle/>
          <a:p>
            <a:pPr/>
          </a:p>
        </p:txBody>
      </p:sp>
      <p:sp>
        <p:nvSpPr>
          <p:cNvPr id="172" name="Slide Number"/>
          <p:cNvSpPr txBox="1"/>
          <p:nvPr>
            <p:ph type="sldNum" sz="quarter" idx="2"/>
          </p:nvPr>
        </p:nvSpPr>
        <p:spPr>
          <a:xfrm>
            <a:off x="12001500" y="13030199"/>
            <a:ext cx="386335" cy="4191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Blank">
    <p:spTree>
      <p:nvGrpSpPr>
        <p:cNvPr id="1" name=""/>
        <p:cNvGrpSpPr/>
        <p:nvPr/>
      </p:nvGrpSpPr>
      <p:grpSpPr>
        <a:xfrm>
          <a:off x="0" y="0"/>
          <a:ext cx="0" cy="0"/>
          <a:chOff x="0" y="0"/>
          <a:chExt cx="0" cy="0"/>
        </a:xfrm>
      </p:grpSpPr>
      <p:sp>
        <p:nvSpPr>
          <p:cNvPr id="179" name="Slide Number"/>
          <p:cNvSpPr txBox="1"/>
          <p:nvPr>
            <p:ph type="sldNum" sz="quarter" idx="2"/>
          </p:nvPr>
        </p:nvSpPr>
        <p:spPr>
          <a:xfrm>
            <a:off x="12001500" y="13030199"/>
            <a:ext cx="386335" cy="4191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amp; Photo">
    <p:spTree>
      <p:nvGrpSpPr>
        <p:cNvPr id="1" name=""/>
        <p:cNvGrpSpPr/>
        <p:nvPr/>
      </p:nvGrpSpPr>
      <p:grpSpPr>
        <a:xfrm>
          <a:off x="0" y="0"/>
          <a:ext cx="0" cy="0"/>
          <a:chOff x="0" y="0"/>
          <a:chExt cx="0" cy="0"/>
        </a:xfrm>
      </p:grpSpPr>
      <p:sp>
        <p:nvSpPr>
          <p:cNvPr id="23" name="Copenhagen Opera House lit up at night and viewed from across the water"/>
          <p:cNvSpPr/>
          <p:nvPr>
            <p:ph type="pic" idx="21"/>
          </p:nvPr>
        </p:nvSpPr>
        <p:spPr>
          <a:xfrm>
            <a:off x="-2" y="-2527300"/>
            <a:ext cx="24384003" cy="16256000"/>
          </a:xfrm>
          <a:prstGeom prst="rect">
            <a:avLst/>
          </a:prstGeom>
        </p:spPr>
        <p:txBody>
          <a:bodyPr lIns="91439" tIns="45719" rIns="91439" bIns="45719" anchor="t">
            <a:noAutofit/>
          </a:bodyPr>
          <a:lstStyle/>
          <a:p>
            <a:pPr/>
          </a:p>
        </p:txBody>
      </p:sp>
      <p:sp>
        <p:nvSpPr>
          <p:cNvPr id="24" name="Body Level One…"/>
          <p:cNvSpPr txBox="1"/>
          <p:nvPr>
            <p:ph type="body" sz="quarter" idx="1" hasCustomPrompt="1"/>
          </p:nvPr>
        </p:nvSpPr>
        <p:spPr>
          <a:xfrm>
            <a:off x="1727200" y="10718800"/>
            <a:ext cx="20929600" cy="2025650"/>
          </a:xfrm>
          <a:prstGeom prst="rect">
            <a:avLst/>
          </a:prstGeom>
        </p:spPr>
        <p:txBody>
          <a:bodyPr anchor="t"/>
          <a:lstStyle>
            <a:lvl1pPr defTabSz="584200">
              <a:lnSpc>
                <a:spcPct val="90000"/>
              </a:lnSpc>
              <a:spcBef>
                <a:spcPts val="2000"/>
              </a:spcBef>
              <a:defRPr b="0" cap="none" spc="-44" sz="4400">
                <a:solidFill>
                  <a:srgbClr val="F0EBE0"/>
                </a:solidFill>
              </a:defRPr>
            </a:lvl1pPr>
            <a:lvl2pPr defTabSz="584200">
              <a:lnSpc>
                <a:spcPct val="90000"/>
              </a:lnSpc>
              <a:spcBef>
                <a:spcPts val="2000"/>
              </a:spcBef>
              <a:defRPr b="0" cap="none" spc="-44" sz="4400">
                <a:solidFill>
                  <a:srgbClr val="F0EBE0"/>
                </a:solidFill>
              </a:defRPr>
            </a:lvl2pPr>
            <a:lvl3pPr defTabSz="584200">
              <a:lnSpc>
                <a:spcPct val="90000"/>
              </a:lnSpc>
              <a:spcBef>
                <a:spcPts val="2000"/>
              </a:spcBef>
              <a:defRPr b="0" cap="none" spc="-44" sz="4400">
                <a:solidFill>
                  <a:srgbClr val="F0EBE0"/>
                </a:solidFill>
              </a:defRPr>
            </a:lvl3pPr>
            <a:lvl4pPr defTabSz="584200">
              <a:lnSpc>
                <a:spcPct val="90000"/>
              </a:lnSpc>
              <a:spcBef>
                <a:spcPts val="2000"/>
              </a:spcBef>
              <a:defRPr b="0" cap="none" spc="-44" sz="4400">
                <a:solidFill>
                  <a:srgbClr val="F0EBE0"/>
                </a:solidFill>
              </a:defRPr>
            </a:lvl4pPr>
            <a:lvl5pPr defTabSz="584200">
              <a:lnSpc>
                <a:spcPct val="90000"/>
              </a:lnSpc>
              <a:spcBef>
                <a:spcPts val="2000"/>
              </a:spcBef>
              <a:defRPr b="0" cap="none" spc="-44" sz="4400">
                <a:solidFill>
                  <a:srgbClr val="F0EBE0"/>
                </a:solidFill>
              </a:defRPr>
            </a:lvl5pPr>
          </a:lstStyle>
          <a:p>
            <a:pPr/>
            <a:r>
              <a:t>Presentation Subtitle</a:t>
            </a:r>
          </a:p>
          <a:p>
            <a:pPr lvl="1"/>
            <a:r>
              <a:t/>
            </a:r>
          </a:p>
          <a:p>
            <a:pPr lvl="2"/>
            <a:r>
              <a:t/>
            </a:r>
          </a:p>
          <a:p>
            <a:pPr lvl="3"/>
            <a:r>
              <a:t/>
            </a:r>
          </a:p>
          <a:p>
            <a:pPr lvl="4"/>
            <a:r>
              <a:t/>
            </a:r>
          </a:p>
        </p:txBody>
      </p:sp>
      <p:sp>
        <p:nvSpPr>
          <p:cNvPr id="25" name="Presentation Title"/>
          <p:cNvSpPr txBox="1"/>
          <p:nvPr>
            <p:ph type="title" hasCustomPrompt="1"/>
          </p:nvPr>
        </p:nvSpPr>
        <p:spPr>
          <a:xfrm>
            <a:off x="1727200" y="7817246"/>
            <a:ext cx="20929600" cy="2799955"/>
          </a:xfrm>
          <a:prstGeom prst="rect">
            <a:avLst/>
          </a:prstGeom>
        </p:spPr>
        <p:txBody>
          <a:bodyPr/>
          <a:lstStyle>
            <a:lvl1pPr>
              <a:defRPr>
                <a:solidFill>
                  <a:srgbClr val="FFFFFF"/>
                </a:solidFill>
              </a:defRPr>
            </a:lvl1pPr>
          </a:lstStyle>
          <a:p>
            <a:pPr/>
            <a:r>
              <a:t>Presentation Title</a:t>
            </a:r>
          </a:p>
        </p:txBody>
      </p:sp>
      <p:sp>
        <p:nvSpPr>
          <p:cNvPr id="26" name="Author and Date"/>
          <p:cNvSpPr txBox="1"/>
          <p:nvPr>
            <p:ph type="body" sz="quarter" idx="22" hasCustomPrompt="1"/>
          </p:nvPr>
        </p:nvSpPr>
        <p:spPr>
          <a:xfrm>
            <a:off x="1727200" y="1003300"/>
            <a:ext cx="20929600" cy="480060"/>
          </a:xfrm>
          <a:prstGeom prst="rect">
            <a:avLst/>
          </a:prstGeom>
        </p:spPr>
        <p:txBody>
          <a:bodyPr/>
          <a:lstStyle>
            <a:lvl1pPr>
              <a:defRPr>
                <a:solidFill>
                  <a:srgbClr val="F0EBE0"/>
                </a:solidFill>
              </a:defRPr>
            </a:lvl1pPr>
          </a:lstStyle>
          <a:p>
            <a:pPr/>
            <a:r>
              <a:t>Author and Date</a:t>
            </a:r>
          </a:p>
        </p:txBody>
      </p:sp>
      <p:sp>
        <p:nvSpPr>
          <p:cNvPr id="27" name="Line"/>
          <p:cNvSpPr/>
          <p:nvPr/>
        </p:nvSpPr>
        <p:spPr>
          <a:xfrm>
            <a:off x="863599" y="12852400"/>
            <a:ext cx="22656803" cy="0"/>
          </a:xfrm>
          <a:prstGeom prst="line">
            <a:avLst/>
          </a:prstGeom>
          <a:ln w="12700">
            <a:solidFill>
              <a:srgbClr val="FFFFFF">
                <a:alpha val="30000"/>
              </a:srgbClr>
            </a:solidFill>
            <a:miter lim="400000"/>
          </a:ln>
        </p:spPr>
        <p:txBody>
          <a:bodyPr lIns="45718" tIns="45718" rIns="45718" bIns="45718"/>
          <a:lstStyle/>
          <a:p>
            <a:pPr/>
          </a:p>
        </p:txBody>
      </p:sp>
      <p:sp>
        <p:nvSpPr>
          <p:cNvPr id="28" name="Line"/>
          <p:cNvSpPr/>
          <p:nvPr/>
        </p:nvSpPr>
        <p:spPr>
          <a:xfrm>
            <a:off x="863599" y="889000"/>
            <a:ext cx="22656803" cy="0"/>
          </a:xfrm>
          <a:prstGeom prst="line">
            <a:avLst/>
          </a:prstGeom>
          <a:ln w="50800">
            <a:solidFill>
              <a:srgbClr val="FFFFFF">
                <a:alpha val="30000"/>
              </a:srgbClr>
            </a:solidFill>
            <a:miter lim="400000"/>
          </a:ln>
        </p:spPr>
        <p:txBody>
          <a:bodyPr lIns="45718" tIns="45718" rIns="45718" bIns="45718"/>
          <a:lstStyle/>
          <a:p>
            <a:pPr/>
          </a:p>
        </p:txBody>
      </p:sp>
      <p:sp>
        <p:nvSpPr>
          <p:cNvPr id="29" name="Slide Number"/>
          <p:cNvSpPr txBox="1"/>
          <p:nvPr>
            <p:ph type="sldNum" sz="quarter" idx="2"/>
          </p:nvPr>
        </p:nvSpPr>
        <p:spPr>
          <a:xfrm>
            <a:off x="12001500" y="13030199"/>
            <a:ext cx="386335" cy="419101"/>
          </a:xfrm>
          <a:prstGeom prst="rect">
            <a:avLst/>
          </a:prstGeom>
        </p:spPr>
        <p:txBody>
          <a:bodyPr/>
          <a:lstStyle>
            <a:lvl1pPr>
              <a:defRPr>
                <a:solidFill>
                  <a:srgbClr val="F0EBE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amp; Photo Alt">
    <p:spTree>
      <p:nvGrpSpPr>
        <p:cNvPr id="1" name=""/>
        <p:cNvGrpSpPr/>
        <p:nvPr/>
      </p:nvGrpSpPr>
      <p:grpSpPr>
        <a:xfrm>
          <a:off x="0" y="0"/>
          <a:ext cx="0" cy="0"/>
          <a:chOff x="0" y="0"/>
          <a:chExt cx="0" cy="0"/>
        </a:xfrm>
      </p:grpSpPr>
      <p:sp>
        <p:nvSpPr>
          <p:cNvPr id="36" name="Suspension bridge over water at sunset"/>
          <p:cNvSpPr/>
          <p:nvPr>
            <p:ph type="pic" idx="21"/>
          </p:nvPr>
        </p:nvSpPr>
        <p:spPr>
          <a:xfrm>
            <a:off x="-3352800" y="0"/>
            <a:ext cx="16002000" cy="13716000"/>
          </a:xfrm>
          <a:prstGeom prst="rect">
            <a:avLst/>
          </a:prstGeom>
        </p:spPr>
        <p:txBody>
          <a:bodyPr lIns="91439" tIns="45719" rIns="91439" bIns="45719" anchor="t">
            <a:noAutofit/>
          </a:bodyPr>
          <a:lstStyle/>
          <a:p>
            <a:pPr/>
          </a:p>
        </p:txBody>
      </p:sp>
      <p:sp>
        <p:nvSpPr>
          <p:cNvPr id="37" name="Slide Title"/>
          <p:cNvSpPr txBox="1"/>
          <p:nvPr>
            <p:ph type="title" hasCustomPrompt="1"/>
          </p:nvPr>
        </p:nvSpPr>
        <p:spPr>
          <a:xfrm>
            <a:off x="13665200" y="4394200"/>
            <a:ext cx="9271000" cy="2540000"/>
          </a:xfrm>
          <a:prstGeom prst="rect">
            <a:avLst/>
          </a:prstGeom>
        </p:spPr>
        <p:txBody>
          <a:bodyPr anchor="t"/>
          <a:lstStyle>
            <a:lvl1pPr algn="l">
              <a:defRPr spc="-79" sz="8000"/>
            </a:lvl1pPr>
          </a:lstStyle>
          <a:p>
            <a:pPr/>
            <a:r>
              <a:t>Slide Title</a:t>
            </a:r>
          </a:p>
        </p:txBody>
      </p:sp>
      <p:sp>
        <p:nvSpPr>
          <p:cNvPr id="38" name="Body Level One…"/>
          <p:cNvSpPr txBox="1"/>
          <p:nvPr>
            <p:ph type="body" sz="quarter" idx="1" hasCustomPrompt="1"/>
          </p:nvPr>
        </p:nvSpPr>
        <p:spPr>
          <a:xfrm>
            <a:off x="13665200" y="7010400"/>
            <a:ext cx="9271000" cy="2312637"/>
          </a:xfrm>
          <a:prstGeom prst="rect">
            <a:avLst/>
          </a:prstGeom>
        </p:spPr>
        <p:txBody>
          <a:bodyPr anchor="t"/>
          <a:lstStyle>
            <a:lvl1pPr algn="l" defTabSz="584200">
              <a:lnSpc>
                <a:spcPct val="80000"/>
              </a:lnSpc>
              <a:defRPr b="0" cap="none" spc="-44" sz="4400">
                <a:solidFill>
                  <a:srgbClr val="227AAE"/>
                </a:solidFill>
              </a:defRPr>
            </a:lvl1pPr>
            <a:lvl2pPr algn="l" defTabSz="584200">
              <a:lnSpc>
                <a:spcPct val="80000"/>
              </a:lnSpc>
              <a:defRPr b="0" cap="none" spc="-44" sz="4400">
                <a:solidFill>
                  <a:srgbClr val="227AAE"/>
                </a:solidFill>
              </a:defRPr>
            </a:lvl2pPr>
            <a:lvl3pPr algn="l" defTabSz="584200">
              <a:lnSpc>
                <a:spcPct val="80000"/>
              </a:lnSpc>
              <a:defRPr b="0" cap="none" spc="-44" sz="4400">
                <a:solidFill>
                  <a:srgbClr val="227AAE"/>
                </a:solidFill>
              </a:defRPr>
            </a:lvl3pPr>
            <a:lvl4pPr algn="l" defTabSz="584200">
              <a:lnSpc>
                <a:spcPct val="80000"/>
              </a:lnSpc>
              <a:defRPr b="0" cap="none" spc="-44" sz="4400">
                <a:solidFill>
                  <a:srgbClr val="227AAE"/>
                </a:solidFill>
              </a:defRPr>
            </a:lvl4pPr>
            <a:lvl5pPr algn="l" defTabSz="584200">
              <a:lnSpc>
                <a:spcPct val="80000"/>
              </a:lnSpc>
              <a:defRPr b="0" cap="none" spc="-44" sz="4400">
                <a:solidFill>
                  <a:srgbClr val="227AAE"/>
                </a:solidFill>
              </a:defRPr>
            </a:lvl5pPr>
          </a:lstStyle>
          <a:p>
            <a:pPr/>
            <a:r>
              <a:t>Slide Subtitle</a:t>
            </a:r>
          </a:p>
          <a:p>
            <a:pPr lvl="1"/>
            <a:r>
              <a:t/>
            </a:r>
          </a:p>
          <a:p>
            <a:pPr lvl="2"/>
            <a:r>
              <a:t/>
            </a:r>
          </a:p>
          <a:p>
            <a:pPr lvl="3"/>
            <a:r>
              <a:t/>
            </a:r>
          </a:p>
          <a:p>
            <a:pPr lvl="4"/>
            <a:r>
              <a:t/>
            </a:r>
          </a:p>
        </p:txBody>
      </p:sp>
      <p:sp>
        <p:nvSpPr>
          <p:cNvPr id="39" name="Author and Date"/>
          <p:cNvSpPr txBox="1"/>
          <p:nvPr>
            <p:ph type="body" sz="quarter" idx="22" hasCustomPrompt="1"/>
          </p:nvPr>
        </p:nvSpPr>
        <p:spPr>
          <a:xfrm>
            <a:off x="13665200" y="3746500"/>
            <a:ext cx="9271000" cy="482600"/>
          </a:xfrm>
          <a:prstGeom prst="rect">
            <a:avLst/>
          </a:prstGeom>
        </p:spPr>
        <p:txBody>
          <a:bodyPr/>
          <a:lstStyle>
            <a:lvl1pPr algn="l"/>
          </a:lstStyle>
          <a:p>
            <a:pPr/>
            <a:r>
              <a:t>Author and Date</a:t>
            </a:r>
          </a:p>
        </p:txBody>
      </p:sp>
      <p:sp>
        <p:nvSpPr>
          <p:cNvPr id="40" name="Line"/>
          <p:cNvSpPr/>
          <p:nvPr/>
        </p:nvSpPr>
        <p:spPr>
          <a:xfrm>
            <a:off x="13665200" y="3721100"/>
            <a:ext cx="9283701" cy="0"/>
          </a:xfrm>
          <a:prstGeom prst="line">
            <a:avLst/>
          </a:prstGeom>
          <a:ln w="50800">
            <a:solidFill>
              <a:srgbClr val="227AAF"/>
            </a:solidFill>
            <a:miter lim="400000"/>
          </a:ln>
        </p:spPr>
        <p:txBody>
          <a:bodyPr lIns="45718" tIns="45718" rIns="45718" bIns="45718"/>
          <a:lstStyle/>
          <a:p>
            <a:pPr/>
          </a:p>
        </p:txBody>
      </p:sp>
      <p:sp>
        <p:nvSpPr>
          <p:cNvPr id="41" name="Line"/>
          <p:cNvSpPr/>
          <p:nvPr/>
        </p:nvSpPr>
        <p:spPr>
          <a:xfrm>
            <a:off x="13665200" y="9525000"/>
            <a:ext cx="9283701" cy="0"/>
          </a:xfrm>
          <a:prstGeom prst="line">
            <a:avLst/>
          </a:prstGeom>
          <a:ln w="12700">
            <a:solidFill>
              <a:srgbClr val="227AAF"/>
            </a:solidFill>
            <a:miter lim="400000"/>
          </a:ln>
        </p:spPr>
        <p:txBody>
          <a:bodyPr lIns="45718" tIns="45718" rIns="45718" bIns="45718"/>
          <a:lstStyle/>
          <a:p>
            <a:pPr/>
          </a:p>
        </p:txBody>
      </p:sp>
      <p:sp>
        <p:nvSpPr>
          <p:cNvPr id="42" name="Slide Number"/>
          <p:cNvSpPr txBox="1"/>
          <p:nvPr>
            <p:ph type="sldNum" sz="quarter" idx="2"/>
          </p:nvPr>
        </p:nvSpPr>
        <p:spPr>
          <a:xfrm>
            <a:off x="12001500" y="13030199"/>
            <a:ext cx="386335" cy="4191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49" name="Slide Title"/>
          <p:cNvSpPr txBox="1"/>
          <p:nvPr>
            <p:ph type="title" hasCustomPrompt="1"/>
          </p:nvPr>
        </p:nvSpPr>
        <p:spPr>
          <a:xfrm>
            <a:off x="1727200" y="1739900"/>
            <a:ext cx="20929600" cy="3225357"/>
          </a:xfrm>
          <a:prstGeom prst="rect">
            <a:avLst/>
          </a:prstGeom>
        </p:spPr>
        <p:txBody>
          <a:bodyPr anchor="t"/>
          <a:lstStyle/>
          <a:p>
            <a:pPr/>
            <a:r>
              <a:t>Slide Title</a:t>
            </a:r>
          </a:p>
        </p:txBody>
      </p:sp>
      <p:sp>
        <p:nvSpPr>
          <p:cNvPr id="50" name="Body Level One…"/>
          <p:cNvSpPr txBox="1"/>
          <p:nvPr>
            <p:ph type="body" sz="quarter" idx="1" hasCustomPrompt="1"/>
          </p:nvPr>
        </p:nvSpPr>
        <p:spPr>
          <a:prstGeom prst="rect">
            <a:avLst/>
          </a:prstGeom>
        </p:spPr>
        <p:txBody>
          <a:bodyPr/>
          <a:lstStyle/>
          <a:p>
            <a:pPr/>
            <a:r>
              <a:t>Author and Date</a:t>
            </a:r>
          </a:p>
          <a:p>
            <a:pPr lvl="1"/>
            <a:r>
              <a:t/>
            </a:r>
          </a:p>
          <a:p>
            <a:pPr lvl="2"/>
            <a:r>
              <a:t/>
            </a:r>
          </a:p>
          <a:p>
            <a:pPr lvl="3"/>
            <a:r>
              <a:t/>
            </a:r>
          </a:p>
          <a:p>
            <a:pPr lvl="4"/>
            <a:r>
              <a:t/>
            </a:r>
          </a:p>
        </p:txBody>
      </p:sp>
      <p:sp>
        <p:nvSpPr>
          <p:cNvPr id="51" name="Body Level One…"/>
          <p:cNvSpPr txBox="1"/>
          <p:nvPr>
            <p:ph type="body" sz="half" idx="21" hasCustomPrompt="1"/>
          </p:nvPr>
        </p:nvSpPr>
        <p:spPr>
          <a:xfrm>
            <a:off x="1727200" y="4965700"/>
            <a:ext cx="20929600" cy="6165850"/>
          </a:xfrm>
          <a:prstGeom prst="rect">
            <a:avLst/>
          </a:prstGeom>
        </p:spPr>
        <p:txBody>
          <a:bodyPr numCol="2" spcCol="1046480" anchor="t"/>
          <a:lstStyle>
            <a:lvl1pPr marL="482600" indent="-482600" algn="l" defTabSz="12700">
              <a:lnSpc>
                <a:spcPct val="80000"/>
              </a:lnSpc>
              <a:spcBef>
                <a:spcPts val="2400"/>
              </a:spcBef>
              <a:buSzPct val="100000"/>
              <a:buChar cha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b="0" cap="none" sz="3600">
                <a:solidFill>
                  <a:srgbClr val="4A4A4A"/>
                </a:solidFill>
                <a:latin typeface="Avenir Next Medium"/>
                <a:ea typeface="Avenir Next Medium"/>
                <a:cs typeface="Avenir Next Medium"/>
                <a:sym typeface="Avenir Next Medium"/>
              </a:defRPr>
            </a:lvl1pPr>
          </a:lstStyle>
          <a:p>
            <a:pPr/>
            <a:r>
              <a:t>Slide bullet text</a:t>
            </a:r>
          </a:p>
        </p:txBody>
      </p:sp>
      <p:sp>
        <p:nvSpPr>
          <p:cNvPr id="52" name="Slide Number"/>
          <p:cNvSpPr txBox="1"/>
          <p:nvPr>
            <p:ph type="sldNum" sz="quarter" idx="2"/>
          </p:nvPr>
        </p:nvSpPr>
        <p:spPr>
          <a:xfrm>
            <a:off x="12001500" y="13030199"/>
            <a:ext cx="386335" cy="4191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59" name="Body Level One…"/>
          <p:cNvSpPr txBox="1"/>
          <p:nvPr>
            <p:ph type="body" sz="half" idx="1" hasCustomPrompt="1"/>
          </p:nvPr>
        </p:nvSpPr>
        <p:spPr>
          <a:xfrm>
            <a:off x="1727200" y="4965700"/>
            <a:ext cx="20929600" cy="6165850"/>
          </a:xfrm>
          <a:prstGeom prst="rect">
            <a:avLst/>
          </a:prstGeom>
        </p:spPr>
        <p:txBody>
          <a:bodyPr numCol="2" spcCol="1046480" anchor="t"/>
          <a:lstStyle>
            <a:lvl1pPr marL="482600" indent="-482600" algn="l" defTabSz="12700">
              <a:lnSpc>
                <a:spcPct val="80000"/>
              </a:lnSpc>
              <a:spcBef>
                <a:spcPts val="2400"/>
              </a:spcBef>
              <a:buSzPct val="100000"/>
              <a:buChar cha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b="0" cap="none" sz="3600">
                <a:solidFill>
                  <a:srgbClr val="4A4A4A"/>
                </a:solidFill>
                <a:latin typeface="Avenir Next Medium"/>
                <a:ea typeface="Avenir Next Medium"/>
                <a:cs typeface="Avenir Next Medium"/>
                <a:sym typeface="Avenir Next Medium"/>
              </a:defRPr>
            </a:lvl1pPr>
            <a:lvl2pPr marL="965200" indent="-482600" algn="l" defTabSz="12700">
              <a:lnSpc>
                <a:spcPct val="80000"/>
              </a:lnSpc>
              <a:spcBef>
                <a:spcPts val="2400"/>
              </a:spcBef>
              <a:buSzPct val="100000"/>
              <a:buChar cha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b="0" cap="none" sz="3600">
                <a:solidFill>
                  <a:srgbClr val="4A4A4A"/>
                </a:solidFill>
                <a:latin typeface="Avenir Next Medium"/>
                <a:ea typeface="Avenir Next Medium"/>
                <a:cs typeface="Avenir Next Medium"/>
                <a:sym typeface="Avenir Next Medium"/>
              </a:defRPr>
            </a:lvl2pPr>
            <a:lvl3pPr marL="1447800" indent="-482600" algn="l" defTabSz="12700">
              <a:lnSpc>
                <a:spcPct val="80000"/>
              </a:lnSpc>
              <a:spcBef>
                <a:spcPts val="2400"/>
              </a:spcBef>
              <a:buSzPct val="100000"/>
              <a:buChar cha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b="0" cap="none" sz="3600">
                <a:solidFill>
                  <a:srgbClr val="4A4A4A"/>
                </a:solidFill>
                <a:latin typeface="Avenir Next Medium"/>
                <a:ea typeface="Avenir Next Medium"/>
                <a:cs typeface="Avenir Next Medium"/>
                <a:sym typeface="Avenir Next Medium"/>
              </a:defRPr>
            </a:lvl3pPr>
            <a:lvl4pPr marL="1930400" indent="-482600" algn="l" defTabSz="12700">
              <a:lnSpc>
                <a:spcPct val="80000"/>
              </a:lnSpc>
              <a:spcBef>
                <a:spcPts val="2400"/>
              </a:spcBef>
              <a:buSzPct val="100000"/>
              <a:buChar cha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b="0" cap="none" sz="3600">
                <a:solidFill>
                  <a:srgbClr val="4A4A4A"/>
                </a:solidFill>
                <a:latin typeface="Avenir Next Medium"/>
                <a:ea typeface="Avenir Next Medium"/>
                <a:cs typeface="Avenir Next Medium"/>
                <a:sym typeface="Avenir Next Medium"/>
              </a:defRPr>
            </a:lvl4pPr>
            <a:lvl5pPr marL="2413000" indent="-482600" algn="l" defTabSz="12700">
              <a:lnSpc>
                <a:spcPct val="80000"/>
              </a:lnSpc>
              <a:spcBef>
                <a:spcPts val="2400"/>
              </a:spcBef>
              <a:buSzPct val="100000"/>
              <a:buChar cha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b="0" cap="none" sz="3600">
                <a:solidFill>
                  <a:srgbClr val="4A4A4A"/>
                </a:solidFill>
                <a:latin typeface="Avenir Next Medium"/>
                <a:ea typeface="Avenir Next Medium"/>
                <a:cs typeface="Avenir Next Medium"/>
                <a:sym typeface="Avenir Next Medium"/>
              </a:defRPr>
            </a:lvl5pPr>
          </a:lstStyle>
          <a:p>
            <a:pPr/>
            <a:r>
              <a:t>Slide bullet text</a:t>
            </a:r>
          </a:p>
          <a:p>
            <a:pPr lvl="1"/>
            <a:r>
              <a:t/>
            </a:r>
          </a:p>
          <a:p>
            <a:pPr lvl="2"/>
            <a:r>
              <a:t/>
            </a:r>
          </a:p>
          <a:p>
            <a:pPr lvl="3"/>
            <a:r>
              <a:t/>
            </a:r>
          </a:p>
          <a:p>
            <a:pPr lvl="4"/>
            <a:r>
              <a:t/>
            </a:r>
          </a:p>
        </p:txBody>
      </p:sp>
      <p:sp>
        <p:nvSpPr>
          <p:cNvPr id="60" name="Slide Number"/>
          <p:cNvSpPr txBox="1"/>
          <p:nvPr>
            <p:ph type="sldNum" sz="quarter" idx="2"/>
          </p:nvPr>
        </p:nvSpPr>
        <p:spPr>
          <a:xfrm>
            <a:off x="12001500" y="13030199"/>
            <a:ext cx="386335" cy="4191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Bullets &amp; Photo">
    <p:spTree>
      <p:nvGrpSpPr>
        <p:cNvPr id="1" name=""/>
        <p:cNvGrpSpPr/>
        <p:nvPr/>
      </p:nvGrpSpPr>
      <p:grpSpPr>
        <a:xfrm>
          <a:off x="0" y="0"/>
          <a:ext cx="0" cy="0"/>
          <a:chOff x="0" y="0"/>
          <a:chExt cx="0" cy="0"/>
        </a:xfrm>
      </p:grpSpPr>
      <p:sp>
        <p:nvSpPr>
          <p:cNvPr id="67" name="Body Level One…"/>
          <p:cNvSpPr txBox="1"/>
          <p:nvPr>
            <p:ph type="body" sz="quarter" idx="1" hasCustomPrompt="1"/>
          </p:nvPr>
        </p:nvSpPr>
        <p:spPr>
          <a:xfrm>
            <a:off x="13665200" y="7635875"/>
            <a:ext cx="9271000" cy="4568825"/>
          </a:xfrm>
          <a:prstGeom prst="rect">
            <a:avLst/>
          </a:prstGeom>
        </p:spPr>
        <p:txBody>
          <a:bodyPr anchor="t"/>
          <a:lstStyle>
            <a:lvl1pPr marL="482600" indent="-482600" algn="l" defTabSz="12700">
              <a:lnSpc>
                <a:spcPct val="80000"/>
              </a:lnSpc>
              <a:spcBef>
                <a:spcPts val="2400"/>
              </a:spcBef>
              <a:buSzPct val="100000"/>
              <a:buChar cha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b="0" cap="none" sz="3600">
                <a:solidFill>
                  <a:srgbClr val="4A4A4A"/>
                </a:solidFill>
                <a:latin typeface="Avenir Next Medium"/>
                <a:ea typeface="Avenir Next Medium"/>
                <a:cs typeface="Avenir Next Medium"/>
                <a:sym typeface="Avenir Next Medium"/>
              </a:defRPr>
            </a:lvl1pPr>
            <a:lvl2pPr marL="965200" indent="-482600" algn="l" defTabSz="12700">
              <a:lnSpc>
                <a:spcPct val="80000"/>
              </a:lnSpc>
              <a:spcBef>
                <a:spcPts val="2400"/>
              </a:spcBef>
              <a:buSzPct val="100000"/>
              <a:buChar cha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b="0" cap="none" sz="3600">
                <a:solidFill>
                  <a:srgbClr val="4A4A4A"/>
                </a:solidFill>
                <a:latin typeface="Avenir Next Medium"/>
                <a:ea typeface="Avenir Next Medium"/>
                <a:cs typeface="Avenir Next Medium"/>
                <a:sym typeface="Avenir Next Medium"/>
              </a:defRPr>
            </a:lvl2pPr>
            <a:lvl3pPr marL="1447800" indent="-482600" algn="l" defTabSz="12700">
              <a:lnSpc>
                <a:spcPct val="80000"/>
              </a:lnSpc>
              <a:spcBef>
                <a:spcPts val="2400"/>
              </a:spcBef>
              <a:buSzPct val="100000"/>
              <a:buChar cha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b="0" cap="none" sz="3600">
                <a:solidFill>
                  <a:srgbClr val="4A4A4A"/>
                </a:solidFill>
                <a:latin typeface="Avenir Next Medium"/>
                <a:ea typeface="Avenir Next Medium"/>
                <a:cs typeface="Avenir Next Medium"/>
                <a:sym typeface="Avenir Next Medium"/>
              </a:defRPr>
            </a:lvl3pPr>
            <a:lvl4pPr marL="1930400" indent="-482600" algn="l" defTabSz="12700">
              <a:lnSpc>
                <a:spcPct val="80000"/>
              </a:lnSpc>
              <a:spcBef>
                <a:spcPts val="2400"/>
              </a:spcBef>
              <a:buSzPct val="100000"/>
              <a:buChar cha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b="0" cap="none" sz="3600">
                <a:solidFill>
                  <a:srgbClr val="4A4A4A"/>
                </a:solidFill>
                <a:latin typeface="Avenir Next Medium"/>
                <a:ea typeface="Avenir Next Medium"/>
                <a:cs typeface="Avenir Next Medium"/>
                <a:sym typeface="Avenir Next Medium"/>
              </a:defRPr>
            </a:lvl4pPr>
            <a:lvl5pPr marL="2413000" indent="-482600" algn="l" defTabSz="12700">
              <a:lnSpc>
                <a:spcPct val="80000"/>
              </a:lnSpc>
              <a:spcBef>
                <a:spcPts val="2400"/>
              </a:spcBef>
              <a:buSzPct val="100000"/>
              <a:buChar cha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b="0" cap="none" sz="3600">
                <a:solidFill>
                  <a:srgbClr val="4A4A4A"/>
                </a:solidFill>
                <a:latin typeface="Avenir Next Medium"/>
                <a:ea typeface="Avenir Next Medium"/>
                <a:cs typeface="Avenir Next Medium"/>
                <a:sym typeface="Avenir Next Medium"/>
              </a:defRPr>
            </a:lvl5pPr>
          </a:lstStyle>
          <a:p>
            <a:pPr/>
            <a:r>
              <a:t>Slide bullet text</a:t>
            </a:r>
          </a:p>
          <a:p>
            <a:pPr lvl="1"/>
            <a:r>
              <a:t/>
            </a:r>
          </a:p>
          <a:p>
            <a:pPr lvl="2"/>
            <a:r>
              <a:t/>
            </a:r>
          </a:p>
          <a:p>
            <a:pPr lvl="3"/>
            <a:r>
              <a:t/>
            </a:r>
          </a:p>
          <a:p>
            <a:pPr lvl="4"/>
            <a:r>
              <a:t/>
            </a:r>
          </a:p>
        </p:txBody>
      </p:sp>
      <p:sp>
        <p:nvSpPr>
          <p:cNvPr id="68" name="Suspension bridge over water at sunset"/>
          <p:cNvSpPr/>
          <p:nvPr>
            <p:ph type="pic" idx="21"/>
          </p:nvPr>
        </p:nvSpPr>
        <p:spPr>
          <a:xfrm>
            <a:off x="-3352800" y="0"/>
            <a:ext cx="16002000" cy="13716000"/>
          </a:xfrm>
          <a:prstGeom prst="rect">
            <a:avLst/>
          </a:prstGeom>
        </p:spPr>
        <p:txBody>
          <a:bodyPr lIns="91439" tIns="45719" rIns="91439" bIns="45719" anchor="t">
            <a:noAutofit/>
          </a:bodyPr>
          <a:lstStyle/>
          <a:p>
            <a:pPr/>
          </a:p>
        </p:txBody>
      </p:sp>
      <p:sp>
        <p:nvSpPr>
          <p:cNvPr id="69" name="Slide Title"/>
          <p:cNvSpPr txBox="1"/>
          <p:nvPr>
            <p:ph type="title" hasCustomPrompt="1"/>
          </p:nvPr>
        </p:nvSpPr>
        <p:spPr>
          <a:xfrm>
            <a:off x="13665200" y="4394200"/>
            <a:ext cx="9271000" cy="2540000"/>
          </a:xfrm>
          <a:prstGeom prst="rect">
            <a:avLst/>
          </a:prstGeom>
        </p:spPr>
        <p:txBody>
          <a:bodyPr anchor="t"/>
          <a:lstStyle>
            <a:lvl1pPr algn="l">
              <a:defRPr spc="-79" sz="8000"/>
            </a:lvl1pPr>
          </a:lstStyle>
          <a:p>
            <a:pPr/>
            <a:r>
              <a:t>Slide Title</a:t>
            </a:r>
          </a:p>
        </p:txBody>
      </p:sp>
      <p:sp>
        <p:nvSpPr>
          <p:cNvPr id="70" name="Author and Date"/>
          <p:cNvSpPr txBox="1"/>
          <p:nvPr>
            <p:ph type="body" sz="quarter" idx="22" hasCustomPrompt="1"/>
          </p:nvPr>
        </p:nvSpPr>
        <p:spPr>
          <a:xfrm>
            <a:off x="13665200" y="3740610"/>
            <a:ext cx="9271000" cy="482602"/>
          </a:xfrm>
          <a:prstGeom prst="rect">
            <a:avLst/>
          </a:prstGeom>
        </p:spPr>
        <p:txBody>
          <a:bodyPr/>
          <a:lstStyle>
            <a:lvl1pPr algn="l"/>
          </a:lstStyle>
          <a:p>
            <a:pPr/>
            <a:r>
              <a:t>Author and Date</a:t>
            </a:r>
          </a:p>
        </p:txBody>
      </p:sp>
      <p:sp>
        <p:nvSpPr>
          <p:cNvPr id="71" name="Line"/>
          <p:cNvSpPr/>
          <p:nvPr/>
        </p:nvSpPr>
        <p:spPr>
          <a:xfrm>
            <a:off x="13665200" y="3721100"/>
            <a:ext cx="9283701" cy="0"/>
          </a:xfrm>
          <a:prstGeom prst="line">
            <a:avLst/>
          </a:prstGeom>
          <a:ln w="50800">
            <a:solidFill>
              <a:srgbClr val="227AAF"/>
            </a:solidFill>
            <a:miter lim="400000"/>
          </a:ln>
        </p:spPr>
        <p:txBody>
          <a:bodyPr lIns="45718" tIns="45718" rIns="45718" bIns="45718"/>
          <a:lstStyle/>
          <a:p>
            <a:pPr/>
          </a:p>
        </p:txBody>
      </p:sp>
      <p:sp>
        <p:nvSpPr>
          <p:cNvPr id="72" name="Line"/>
          <p:cNvSpPr/>
          <p:nvPr/>
        </p:nvSpPr>
        <p:spPr>
          <a:xfrm>
            <a:off x="13665200" y="7010400"/>
            <a:ext cx="9283701" cy="0"/>
          </a:xfrm>
          <a:prstGeom prst="line">
            <a:avLst/>
          </a:prstGeom>
          <a:ln w="12700">
            <a:solidFill>
              <a:srgbClr val="227AAF"/>
            </a:solidFill>
            <a:miter lim="400000"/>
          </a:ln>
        </p:spPr>
        <p:txBody>
          <a:bodyPr lIns="45718" tIns="45718" rIns="45718" bIns="45718"/>
          <a:lstStyle/>
          <a:p>
            <a:pPr/>
          </a:p>
        </p:txBody>
      </p:sp>
      <p:sp>
        <p:nvSpPr>
          <p:cNvPr id="73" name="Slide Number"/>
          <p:cNvSpPr txBox="1"/>
          <p:nvPr>
            <p:ph type="sldNum" sz="quarter" idx="2"/>
          </p:nvPr>
        </p:nvSpPr>
        <p:spPr>
          <a:xfrm>
            <a:off x="12001500" y="13030199"/>
            <a:ext cx="386335" cy="4191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Bullets &amp; Live Video Small">
    <p:spTree>
      <p:nvGrpSpPr>
        <p:cNvPr id="1" name=""/>
        <p:cNvGrpSpPr/>
        <p:nvPr/>
      </p:nvGrpSpPr>
      <p:grpSpPr>
        <a:xfrm>
          <a:off x="0" y="0"/>
          <a:ext cx="0" cy="0"/>
          <a:chOff x="0" y="0"/>
          <a:chExt cx="0" cy="0"/>
        </a:xfrm>
      </p:grpSpPr>
      <p:sp>
        <p:nvSpPr>
          <p:cNvPr id="80" name="Body Level One…"/>
          <p:cNvSpPr txBox="1"/>
          <p:nvPr>
            <p:ph type="body" sz="quarter" idx="1" hasCustomPrompt="1"/>
          </p:nvPr>
        </p:nvSpPr>
        <p:spPr>
          <a:xfrm>
            <a:off x="13665200" y="7635875"/>
            <a:ext cx="9271000" cy="4568825"/>
          </a:xfrm>
          <a:prstGeom prst="rect">
            <a:avLst/>
          </a:prstGeom>
        </p:spPr>
        <p:txBody>
          <a:bodyPr anchor="t"/>
          <a:lstStyle>
            <a:lvl1pPr marL="482600" indent="-482600" algn="l" defTabSz="12700">
              <a:lnSpc>
                <a:spcPct val="80000"/>
              </a:lnSpc>
              <a:spcBef>
                <a:spcPts val="2400"/>
              </a:spcBef>
              <a:buSzPct val="100000"/>
              <a:buChar cha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b="0" cap="none" sz="3600">
                <a:solidFill>
                  <a:srgbClr val="4A4A4A"/>
                </a:solidFill>
                <a:latin typeface="Avenir Next Medium"/>
                <a:ea typeface="Avenir Next Medium"/>
                <a:cs typeface="Avenir Next Medium"/>
                <a:sym typeface="Avenir Next Medium"/>
              </a:defRPr>
            </a:lvl1pPr>
            <a:lvl2pPr marL="965200" indent="-482600" algn="l" defTabSz="12700">
              <a:lnSpc>
                <a:spcPct val="80000"/>
              </a:lnSpc>
              <a:spcBef>
                <a:spcPts val="2400"/>
              </a:spcBef>
              <a:buSzPct val="100000"/>
              <a:buChar cha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b="0" cap="none" sz="3600">
                <a:solidFill>
                  <a:srgbClr val="4A4A4A"/>
                </a:solidFill>
                <a:latin typeface="Avenir Next Medium"/>
                <a:ea typeface="Avenir Next Medium"/>
                <a:cs typeface="Avenir Next Medium"/>
                <a:sym typeface="Avenir Next Medium"/>
              </a:defRPr>
            </a:lvl2pPr>
            <a:lvl3pPr marL="1447800" indent="-482600" algn="l" defTabSz="12700">
              <a:lnSpc>
                <a:spcPct val="80000"/>
              </a:lnSpc>
              <a:spcBef>
                <a:spcPts val="2400"/>
              </a:spcBef>
              <a:buSzPct val="100000"/>
              <a:buChar cha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b="0" cap="none" sz="3600">
                <a:solidFill>
                  <a:srgbClr val="4A4A4A"/>
                </a:solidFill>
                <a:latin typeface="Avenir Next Medium"/>
                <a:ea typeface="Avenir Next Medium"/>
                <a:cs typeface="Avenir Next Medium"/>
                <a:sym typeface="Avenir Next Medium"/>
              </a:defRPr>
            </a:lvl3pPr>
            <a:lvl4pPr marL="1930400" indent="-482600" algn="l" defTabSz="12700">
              <a:lnSpc>
                <a:spcPct val="80000"/>
              </a:lnSpc>
              <a:spcBef>
                <a:spcPts val="2400"/>
              </a:spcBef>
              <a:buSzPct val="100000"/>
              <a:buChar cha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b="0" cap="none" sz="3600">
                <a:solidFill>
                  <a:srgbClr val="4A4A4A"/>
                </a:solidFill>
                <a:latin typeface="Avenir Next Medium"/>
                <a:ea typeface="Avenir Next Medium"/>
                <a:cs typeface="Avenir Next Medium"/>
                <a:sym typeface="Avenir Next Medium"/>
              </a:defRPr>
            </a:lvl4pPr>
            <a:lvl5pPr marL="2413000" indent="-482600" algn="l" defTabSz="12700">
              <a:lnSpc>
                <a:spcPct val="80000"/>
              </a:lnSpc>
              <a:spcBef>
                <a:spcPts val="2400"/>
              </a:spcBef>
              <a:buSzPct val="100000"/>
              <a:buChar cha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b="0" cap="none" sz="3600">
                <a:solidFill>
                  <a:srgbClr val="4A4A4A"/>
                </a:solidFill>
                <a:latin typeface="Avenir Next Medium"/>
                <a:ea typeface="Avenir Next Medium"/>
                <a:cs typeface="Avenir Next Medium"/>
                <a:sym typeface="Avenir Next Medium"/>
              </a:defRPr>
            </a:lvl5pPr>
          </a:lstStyle>
          <a:p>
            <a:pPr/>
            <a:r>
              <a:t>Slide bullet text</a:t>
            </a:r>
          </a:p>
          <a:p>
            <a:pPr lvl="1"/>
            <a:r>
              <a:t/>
            </a:r>
          </a:p>
          <a:p>
            <a:pPr lvl="2"/>
            <a:r>
              <a:t/>
            </a:r>
          </a:p>
          <a:p>
            <a:pPr lvl="3"/>
            <a:r>
              <a:t/>
            </a:r>
          </a:p>
          <a:p>
            <a:pPr lvl="4"/>
            <a:r>
              <a:t/>
            </a:r>
          </a:p>
        </p:txBody>
      </p:sp>
      <p:sp>
        <p:nvSpPr>
          <p:cNvPr id="81" name="Slide Title"/>
          <p:cNvSpPr txBox="1"/>
          <p:nvPr>
            <p:ph type="title" hasCustomPrompt="1"/>
          </p:nvPr>
        </p:nvSpPr>
        <p:spPr>
          <a:xfrm>
            <a:off x="13665200" y="4394200"/>
            <a:ext cx="9271000" cy="2540000"/>
          </a:xfrm>
          <a:prstGeom prst="rect">
            <a:avLst/>
          </a:prstGeom>
        </p:spPr>
        <p:txBody>
          <a:bodyPr anchor="t"/>
          <a:lstStyle>
            <a:lvl1pPr algn="l">
              <a:defRPr spc="-79" sz="8000"/>
            </a:lvl1pPr>
          </a:lstStyle>
          <a:p>
            <a:pPr/>
            <a:r>
              <a:t>Slide Title</a:t>
            </a:r>
          </a:p>
        </p:txBody>
      </p:sp>
      <p:sp>
        <p:nvSpPr>
          <p:cNvPr id="82" name="Author and Date"/>
          <p:cNvSpPr txBox="1"/>
          <p:nvPr>
            <p:ph type="body" sz="quarter" idx="21" hasCustomPrompt="1"/>
          </p:nvPr>
        </p:nvSpPr>
        <p:spPr>
          <a:xfrm>
            <a:off x="13665200" y="3740610"/>
            <a:ext cx="9271000" cy="482602"/>
          </a:xfrm>
          <a:prstGeom prst="rect">
            <a:avLst/>
          </a:prstGeom>
        </p:spPr>
        <p:txBody>
          <a:bodyPr/>
          <a:lstStyle>
            <a:lvl1pPr algn="l"/>
          </a:lstStyle>
          <a:p>
            <a:pPr/>
            <a:r>
              <a:t>Author and Date</a:t>
            </a:r>
          </a:p>
        </p:txBody>
      </p:sp>
      <p:sp>
        <p:nvSpPr>
          <p:cNvPr id="83" name="Line"/>
          <p:cNvSpPr/>
          <p:nvPr/>
        </p:nvSpPr>
        <p:spPr>
          <a:xfrm>
            <a:off x="13665200" y="3721100"/>
            <a:ext cx="9283701" cy="0"/>
          </a:xfrm>
          <a:prstGeom prst="line">
            <a:avLst/>
          </a:prstGeom>
          <a:ln w="50800">
            <a:solidFill>
              <a:srgbClr val="227AAF"/>
            </a:solidFill>
            <a:miter lim="400000"/>
          </a:ln>
        </p:spPr>
        <p:txBody>
          <a:bodyPr lIns="45718" tIns="45718" rIns="45718" bIns="45718"/>
          <a:lstStyle/>
          <a:p>
            <a:pPr/>
          </a:p>
        </p:txBody>
      </p:sp>
      <p:sp>
        <p:nvSpPr>
          <p:cNvPr id="84" name="Line"/>
          <p:cNvSpPr/>
          <p:nvPr/>
        </p:nvSpPr>
        <p:spPr>
          <a:xfrm>
            <a:off x="13665200" y="7010400"/>
            <a:ext cx="9283701" cy="0"/>
          </a:xfrm>
          <a:prstGeom prst="line">
            <a:avLst/>
          </a:prstGeom>
          <a:ln w="12700">
            <a:solidFill>
              <a:srgbClr val="227AAF"/>
            </a:solidFill>
            <a:miter lim="400000"/>
          </a:ln>
        </p:spPr>
        <p:txBody>
          <a:bodyPr lIns="45718" tIns="45718" rIns="45718" bIns="45718"/>
          <a:lstStyle/>
          <a:p>
            <a:pPr/>
          </a:p>
        </p:txBody>
      </p:sp>
      <p:sp>
        <p:nvSpPr>
          <p:cNvPr id="85" name="Slide Number"/>
          <p:cNvSpPr txBox="1"/>
          <p:nvPr>
            <p:ph type="sldNum" sz="quarter" idx="2"/>
          </p:nvPr>
        </p:nvSpPr>
        <p:spPr>
          <a:xfrm>
            <a:off x="12001500" y="13030199"/>
            <a:ext cx="386335" cy="4191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Bullets &amp; Live Video Large">
    <p:spTree>
      <p:nvGrpSpPr>
        <p:cNvPr id="1" name=""/>
        <p:cNvGrpSpPr/>
        <p:nvPr/>
      </p:nvGrpSpPr>
      <p:grpSpPr>
        <a:xfrm>
          <a:off x="0" y="0"/>
          <a:ext cx="0" cy="0"/>
          <a:chOff x="0" y="0"/>
          <a:chExt cx="0" cy="0"/>
        </a:xfrm>
      </p:grpSpPr>
      <p:sp>
        <p:nvSpPr>
          <p:cNvPr id="92" name="Body Level One…"/>
          <p:cNvSpPr txBox="1"/>
          <p:nvPr>
            <p:ph type="body" sz="quarter" idx="1" hasCustomPrompt="1"/>
          </p:nvPr>
        </p:nvSpPr>
        <p:spPr>
          <a:xfrm>
            <a:off x="13665200" y="7635875"/>
            <a:ext cx="9271000" cy="4568825"/>
          </a:xfrm>
          <a:prstGeom prst="rect">
            <a:avLst/>
          </a:prstGeom>
        </p:spPr>
        <p:txBody>
          <a:bodyPr anchor="t"/>
          <a:lstStyle>
            <a:lvl1pPr marL="482600" indent="-482600" algn="l" defTabSz="12700">
              <a:lnSpc>
                <a:spcPct val="80000"/>
              </a:lnSpc>
              <a:spcBef>
                <a:spcPts val="2400"/>
              </a:spcBef>
              <a:buSzPct val="100000"/>
              <a:buChar cha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b="0" cap="none" sz="3600">
                <a:solidFill>
                  <a:srgbClr val="4A4A4A"/>
                </a:solidFill>
                <a:latin typeface="Avenir Next Medium"/>
                <a:ea typeface="Avenir Next Medium"/>
                <a:cs typeface="Avenir Next Medium"/>
                <a:sym typeface="Avenir Next Medium"/>
              </a:defRPr>
            </a:lvl1pPr>
            <a:lvl2pPr marL="965200" indent="-482600" algn="l" defTabSz="12700">
              <a:lnSpc>
                <a:spcPct val="80000"/>
              </a:lnSpc>
              <a:spcBef>
                <a:spcPts val="2400"/>
              </a:spcBef>
              <a:buSzPct val="100000"/>
              <a:buChar cha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b="0" cap="none" sz="3600">
                <a:solidFill>
                  <a:srgbClr val="4A4A4A"/>
                </a:solidFill>
                <a:latin typeface="Avenir Next Medium"/>
                <a:ea typeface="Avenir Next Medium"/>
                <a:cs typeface="Avenir Next Medium"/>
                <a:sym typeface="Avenir Next Medium"/>
              </a:defRPr>
            </a:lvl2pPr>
            <a:lvl3pPr marL="1447800" indent="-482600" algn="l" defTabSz="12700">
              <a:lnSpc>
                <a:spcPct val="80000"/>
              </a:lnSpc>
              <a:spcBef>
                <a:spcPts val="2400"/>
              </a:spcBef>
              <a:buSzPct val="100000"/>
              <a:buChar cha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b="0" cap="none" sz="3600">
                <a:solidFill>
                  <a:srgbClr val="4A4A4A"/>
                </a:solidFill>
                <a:latin typeface="Avenir Next Medium"/>
                <a:ea typeface="Avenir Next Medium"/>
                <a:cs typeface="Avenir Next Medium"/>
                <a:sym typeface="Avenir Next Medium"/>
              </a:defRPr>
            </a:lvl3pPr>
            <a:lvl4pPr marL="1930400" indent="-482600" algn="l" defTabSz="12700">
              <a:lnSpc>
                <a:spcPct val="80000"/>
              </a:lnSpc>
              <a:spcBef>
                <a:spcPts val="2400"/>
              </a:spcBef>
              <a:buSzPct val="100000"/>
              <a:buChar cha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b="0" cap="none" sz="3600">
                <a:solidFill>
                  <a:srgbClr val="4A4A4A"/>
                </a:solidFill>
                <a:latin typeface="Avenir Next Medium"/>
                <a:ea typeface="Avenir Next Medium"/>
                <a:cs typeface="Avenir Next Medium"/>
                <a:sym typeface="Avenir Next Medium"/>
              </a:defRPr>
            </a:lvl4pPr>
            <a:lvl5pPr marL="2413000" indent="-482600" algn="l" defTabSz="12700">
              <a:lnSpc>
                <a:spcPct val="80000"/>
              </a:lnSpc>
              <a:spcBef>
                <a:spcPts val="2400"/>
              </a:spcBef>
              <a:buSzPct val="100000"/>
              <a:buChar cha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b="0" cap="none" sz="3600">
                <a:solidFill>
                  <a:srgbClr val="4A4A4A"/>
                </a:solidFill>
                <a:latin typeface="Avenir Next Medium"/>
                <a:ea typeface="Avenir Next Medium"/>
                <a:cs typeface="Avenir Next Medium"/>
                <a:sym typeface="Avenir Next Medium"/>
              </a:defRPr>
            </a:lvl5pPr>
          </a:lstStyle>
          <a:p>
            <a:pPr/>
            <a:r>
              <a:t>Slide bullet text</a:t>
            </a:r>
          </a:p>
          <a:p>
            <a:pPr lvl="1"/>
            <a:r>
              <a:t/>
            </a:r>
          </a:p>
          <a:p>
            <a:pPr lvl="2"/>
            <a:r>
              <a:t/>
            </a:r>
          </a:p>
          <a:p>
            <a:pPr lvl="3"/>
            <a:r>
              <a:t/>
            </a:r>
          </a:p>
          <a:p>
            <a:pPr lvl="4"/>
            <a:r>
              <a:t/>
            </a:r>
          </a:p>
        </p:txBody>
      </p:sp>
      <p:sp>
        <p:nvSpPr>
          <p:cNvPr id="93" name="Slide Title"/>
          <p:cNvSpPr txBox="1"/>
          <p:nvPr>
            <p:ph type="title" hasCustomPrompt="1"/>
          </p:nvPr>
        </p:nvSpPr>
        <p:spPr>
          <a:xfrm>
            <a:off x="13665200" y="4394200"/>
            <a:ext cx="9271000" cy="2540000"/>
          </a:xfrm>
          <a:prstGeom prst="rect">
            <a:avLst/>
          </a:prstGeom>
        </p:spPr>
        <p:txBody>
          <a:bodyPr anchor="t"/>
          <a:lstStyle>
            <a:lvl1pPr algn="l">
              <a:defRPr spc="-79" sz="8000"/>
            </a:lvl1pPr>
          </a:lstStyle>
          <a:p>
            <a:pPr/>
            <a:r>
              <a:t>Slide Title</a:t>
            </a:r>
          </a:p>
        </p:txBody>
      </p:sp>
      <p:sp>
        <p:nvSpPr>
          <p:cNvPr id="94" name="Author and Date"/>
          <p:cNvSpPr txBox="1"/>
          <p:nvPr>
            <p:ph type="body" sz="quarter" idx="21" hasCustomPrompt="1"/>
          </p:nvPr>
        </p:nvSpPr>
        <p:spPr>
          <a:xfrm>
            <a:off x="13665200" y="3740610"/>
            <a:ext cx="9271000" cy="482602"/>
          </a:xfrm>
          <a:prstGeom prst="rect">
            <a:avLst/>
          </a:prstGeom>
        </p:spPr>
        <p:txBody>
          <a:bodyPr/>
          <a:lstStyle>
            <a:lvl1pPr algn="l"/>
          </a:lstStyle>
          <a:p>
            <a:pPr/>
            <a:r>
              <a:t>Author and Date</a:t>
            </a:r>
          </a:p>
        </p:txBody>
      </p:sp>
      <p:sp>
        <p:nvSpPr>
          <p:cNvPr id="95" name="Line"/>
          <p:cNvSpPr/>
          <p:nvPr/>
        </p:nvSpPr>
        <p:spPr>
          <a:xfrm>
            <a:off x="13665200" y="3721100"/>
            <a:ext cx="9283701" cy="0"/>
          </a:xfrm>
          <a:prstGeom prst="line">
            <a:avLst/>
          </a:prstGeom>
          <a:ln w="50800">
            <a:solidFill>
              <a:srgbClr val="227AAF"/>
            </a:solidFill>
            <a:miter lim="400000"/>
          </a:ln>
        </p:spPr>
        <p:txBody>
          <a:bodyPr lIns="45718" tIns="45718" rIns="45718" bIns="45718"/>
          <a:lstStyle/>
          <a:p>
            <a:pPr/>
          </a:p>
        </p:txBody>
      </p:sp>
      <p:sp>
        <p:nvSpPr>
          <p:cNvPr id="96" name="Line"/>
          <p:cNvSpPr/>
          <p:nvPr/>
        </p:nvSpPr>
        <p:spPr>
          <a:xfrm>
            <a:off x="13665200" y="7010400"/>
            <a:ext cx="9283701" cy="0"/>
          </a:xfrm>
          <a:prstGeom prst="line">
            <a:avLst/>
          </a:prstGeom>
          <a:ln w="12700">
            <a:solidFill>
              <a:srgbClr val="227AAF"/>
            </a:solidFill>
            <a:miter lim="400000"/>
          </a:ln>
        </p:spPr>
        <p:txBody>
          <a:bodyPr lIns="45718" tIns="45718" rIns="45718" bIns="45718"/>
          <a:lstStyle/>
          <a:p>
            <a:pPr/>
          </a:p>
        </p:txBody>
      </p:sp>
      <p:sp>
        <p:nvSpPr>
          <p:cNvPr id="97" name="Slide Number"/>
          <p:cNvSpPr txBox="1"/>
          <p:nvPr>
            <p:ph type="sldNum" sz="quarter" idx="2"/>
          </p:nvPr>
        </p:nvSpPr>
        <p:spPr>
          <a:xfrm>
            <a:off x="12001500" y="13030199"/>
            <a:ext cx="386335" cy="4191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Section">
    <p:bg>
      <p:bgPr>
        <a:solidFill>
          <a:srgbClr val="227AAF"/>
        </a:solidFill>
      </p:bgPr>
    </p:bg>
    <p:spTree>
      <p:nvGrpSpPr>
        <p:cNvPr id="1" name=""/>
        <p:cNvGrpSpPr/>
        <p:nvPr/>
      </p:nvGrpSpPr>
      <p:grpSpPr>
        <a:xfrm>
          <a:off x="0" y="0"/>
          <a:ext cx="0" cy="0"/>
          <a:chOff x="0" y="0"/>
          <a:chExt cx="0" cy="0"/>
        </a:xfrm>
      </p:grpSpPr>
      <p:sp>
        <p:nvSpPr>
          <p:cNvPr id="104" name="Section Title"/>
          <p:cNvSpPr txBox="1"/>
          <p:nvPr>
            <p:ph type="title" hasCustomPrompt="1"/>
          </p:nvPr>
        </p:nvSpPr>
        <p:spPr>
          <a:xfrm>
            <a:off x="1727200" y="5410200"/>
            <a:ext cx="20929600" cy="2540000"/>
          </a:xfrm>
          <a:prstGeom prst="rect">
            <a:avLst/>
          </a:prstGeom>
        </p:spPr>
        <p:txBody>
          <a:bodyPr anchor="ctr"/>
          <a:lstStyle>
            <a:lvl1pPr algn="l">
              <a:defRPr>
                <a:solidFill>
                  <a:srgbClr val="FFFFFF"/>
                </a:solidFill>
              </a:defRPr>
            </a:lvl1pPr>
          </a:lstStyle>
          <a:p>
            <a:pPr/>
            <a:r>
              <a:t>Section Title</a:t>
            </a:r>
          </a:p>
        </p:txBody>
      </p:sp>
      <p:sp>
        <p:nvSpPr>
          <p:cNvPr id="105" name="Line"/>
          <p:cNvSpPr/>
          <p:nvPr/>
        </p:nvSpPr>
        <p:spPr>
          <a:xfrm>
            <a:off x="863599" y="12852400"/>
            <a:ext cx="22656803" cy="0"/>
          </a:xfrm>
          <a:prstGeom prst="line">
            <a:avLst/>
          </a:prstGeom>
          <a:ln w="12700">
            <a:solidFill>
              <a:srgbClr val="EFEBDF"/>
            </a:solidFill>
            <a:miter lim="400000"/>
          </a:ln>
        </p:spPr>
        <p:txBody>
          <a:bodyPr lIns="45718" tIns="45718" rIns="45718" bIns="45718"/>
          <a:lstStyle/>
          <a:p>
            <a:pPr/>
          </a:p>
        </p:txBody>
      </p:sp>
      <p:sp>
        <p:nvSpPr>
          <p:cNvPr id="106" name="Line"/>
          <p:cNvSpPr/>
          <p:nvPr/>
        </p:nvSpPr>
        <p:spPr>
          <a:xfrm>
            <a:off x="863599" y="889000"/>
            <a:ext cx="22656803" cy="0"/>
          </a:xfrm>
          <a:prstGeom prst="line">
            <a:avLst/>
          </a:prstGeom>
          <a:ln w="50800">
            <a:solidFill>
              <a:srgbClr val="EFEBDF"/>
            </a:solidFill>
            <a:miter lim="400000"/>
          </a:ln>
        </p:spPr>
        <p:txBody>
          <a:bodyPr lIns="45718" tIns="45718" rIns="45718" bIns="45718"/>
          <a:lstStyle/>
          <a:p>
            <a:pPr/>
          </a:p>
        </p:txBody>
      </p:sp>
      <p:sp>
        <p:nvSpPr>
          <p:cNvPr id="107" name="Slide Number"/>
          <p:cNvSpPr txBox="1"/>
          <p:nvPr>
            <p:ph type="sldNum" sz="quarter" idx="2"/>
          </p:nvPr>
        </p:nvSpPr>
        <p:spPr>
          <a:xfrm>
            <a:off x="12001500" y="13030199"/>
            <a:ext cx="386335" cy="419101"/>
          </a:xfrm>
          <a:prstGeom prst="rect">
            <a:avLst/>
          </a:prstGeom>
        </p:spPr>
        <p:txBody>
          <a:bodyPr/>
          <a:lstStyle>
            <a:lvl1pPr>
              <a:defRPr>
                <a:solidFill>
                  <a:srgbClr val="F0EBE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 Id="rId17" Type="http://schemas.openxmlformats.org/officeDocument/2006/relationships/slideLayout" Target="../slideLayouts/slideLayout16.xml"/><Relationship Id="rId18"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0EBE0"/>
        </a:solidFill>
      </p:bgPr>
    </p:bg>
    <p:spTree>
      <p:nvGrpSpPr>
        <p:cNvPr id="1" name=""/>
        <p:cNvGrpSpPr/>
        <p:nvPr/>
      </p:nvGrpSpPr>
      <p:grpSpPr>
        <a:xfrm>
          <a:off x="0" y="0"/>
          <a:ext cx="0" cy="0"/>
          <a:chOff x="0" y="0"/>
          <a:chExt cx="0" cy="0"/>
        </a:xfrm>
      </p:grpSpPr>
      <p:sp>
        <p:nvSpPr>
          <p:cNvPr id="2" name="Line"/>
          <p:cNvSpPr/>
          <p:nvPr/>
        </p:nvSpPr>
        <p:spPr>
          <a:xfrm>
            <a:off x="863599" y="889000"/>
            <a:ext cx="22656803" cy="0"/>
          </a:xfrm>
          <a:prstGeom prst="line">
            <a:avLst/>
          </a:prstGeom>
          <a:ln w="50800">
            <a:solidFill>
              <a:srgbClr val="227AAF"/>
            </a:solidFill>
            <a:miter lim="400000"/>
          </a:ln>
        </p:spPr>
        <p:txBody>
          <a:bodyPr lIns="45718" tIns="45718" rIns="45718" bIns="45718"/>
          <a:lstStyle/>
          <a:p>
            <a:pPr/>
          </a:p>
        </p:txBody>
      </p:sp>
      <p:sp>
        <p:nvSpPr>
          <p:cNvPr id="3" name="Line"/>
          <p:cNvSpPr/>
          <p:nvPr/>
        </p:nvSpPr>
        <p:spPr>
          <a:xfrm>
            <a:off x="863599" y="12852400"/>
            <a:ext cx="22656803" cy="0"/>
          </a:xfrm>
          <a:prstGeom prst="line">
            <a:avLst/>
          </a:prstGeom>
          <a:ln w="12700">
            <a:solidFill>
              <a:srgbClr val="227AAF"/>
            </a:solidFill>
            <a:miter lim="400000"/>
          </a:ln>
        </p:spPr>
        <p:txBody>
          <a:bodyPr lIns="45718" tIns="45718" rIns="45718" bIns="45718"/>
          <a:lstStyle/>
          <a:p>
            <a:pPr/>
          </a:p>
        </p:txBody>
      </p:sp>
      <p:sp>
        <p:nvSpPr>
          <p:cNvPr id="4" name="Body Level One…"/>
          <p:cNvSpPr txBox="1"/>
          <p:nvPr>
            <p:ph type="body" idx="1" hasCustomPrompt="1"/>
          </p:nvPr>
        </p:nvSpPr>
        <p:spPr>
          <a:xfrm>
            <a:off x="1727200" y="1003300"/>
            <a:ext cx="20929600" cy="4826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Author and Date</a:t>
            </a:r>
          </a:p>
          <a:p>
            <a:pPr lvl="1"/>
            <a:r>
              <a:t/>
            </a:r>
          </a:p>
          <a:p>
            <a:pPr lvl="2"/>
            <a:r>
              <a:t/>
            </a:r>
          </a:p>
          <a:p>
            <a:pPr lvl="3"/>
            <a:r>
              <a:t/>
            </a:r>
          </a:p>
          <a:p>
            <a:pPr lvl="4"/>
            <a:r>
              <a:t/>
            </a:r>
          </a:p>
        </p:txBody>
      </p:sp>
      <p:sp>
        <p:nvSpPr>
          <p:cNvPr id="5" name="Presentation Title"/>
          <p:cNvSpPr txBox="1"/>
          <p:nvPr>
            <p:ph type="title" hasCustomPrompt="1"/>
          </p:nvPr>
        </p:nvSpPr>
        <p:spPr>
          <a:xfrm>
            <a:off x="1727200" y="4428480"/>
            <a:ext cx="20929600" cy="279782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normAutofit fontScale="100000" lnSpcReduction="0"/>
          </a:bodyPr>
          <a:lstStyle/>
          <a:p>
            <a:pPr/>
            <a:r>
              <a:t>Presentation Title</a:t>
            </a:r>
          </a:p>
        </p:txBody>
      </p:sp>
      <p:sp>
        <p:nvSpPr>
          <p:cNvPr id="6" name="Slide Number"/>
          <p:cNvSpPr txBox="1"/>
          <p:nvPr>
            <p:ph type="sldNum" sz="quarter" idx="2"/>
          </p:nvPr>
        </p:nvSpPr>
        <p:spPr>
          <a:xfrm>
            <a:off x="11998832" y="13030199"/>
            <a:ext cx="386335" cy="419101"/>
          </a:xfrm>
          <a:prstGeom prst="rect">
            <a:avLst/>
          </a:prstGeom>
          <a:ln w="12700">
            <a:miter lim="400000"/>
          </a:ln>
        </p:spPr>
        <p:txBody>
          <a:bodyPr wrap="none" lIns="50800" tIns="50800" rIns="50800" bIns="50800" anchor="b">
            <a:spAutoFit/>
          </a:bodyPr>
          <a:lstStyle>
            <a:lvl1pPr algn="ctr" defTabSz="821530">
              <a:lnSpc>
                <a:spcPct val="100000"/>
              </a:lnSpc>
              <a:spcBef>
                <a:spcPts val="0"/>
              </a:spcBef>
              <a:tabLst/>
              <a:defRPr sz="1800">
                <a:solidFill>
                  <a:srgbClr val="227AAF"/>
                </a:solidFill>
                <a:latin typeface="Avenir Next Medium"/>
                <a:ea typeface="Avenir Next Medium"/>
                <a:cs typeface="Avenir Next Medium"/>
                <a:sym typeface="Avenir Next Medium"/>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Lst>
  <p:transition xmlns:p14="http://schemas.microsoft.com/office/powerpoint/2010/main" spd="med" advClick="1"/>
  <p:txStyles>
    <p:titleStyle>
      <a:lvl1pPr marL="0" marR="0" indent="0" algn="ctr" defTabSz="584200" rtl="0" latinLnBrk="0">
        <a:lnSpc>
          <a:spcPct val="80000"/>
        </a:lnSpc>
        <a:spcBef>
          <a:spcPts val="0"/>
        </a:spcBef>
        <a:spcAft>
          <a:spcPts val="0"/>
        </a:spcAft>
        <a:buClrTx/>
        <a:buSzTx/>
        <a:buFontTx/>
        <a:buNone/>
        <a:tabLst/>
        <a:defRPr b="0" baseline="0" cap="none" i="0" spc="-85" strike="noStrike" sz="8600" u="none">
          <a:solidFill>
            <a:srgbClr val="4A4A4A"/>
          </a:solidFill>
          <a:uFillTx/>
          <a:latin typeface="Publico Headline Black"/>
          <a:ea typeface="Publico Headline Black"/>
          <a:cs typeface="Publico Headline Black"/>
          <a:sym typeface="Publico Headline Black"/>
        </a:defRPr>
      </a:lvl1pPr>
      <a:lvl2pPr marL="0" marR="0" indent="0" algn="ctr" defTabSz="584200" rtl="0" latinLnBrk="0">
        <a:lnSpc>
          <a:spcPct val="80000"/>
        </a:lnSpc>
        <a:spcBef>
          <a:spcPts val="0"/>
        </a:spcBef>
        <a:spcAft>
          <a:spcPts val="0"/>
        </a:spcAft>
        <a:buClrTx/>
        <a:buSzTx/>
        <a:buFontTx/>
        <a:buNone/>
        <a:tabLst/>
        <a:defRPr b="0" baseline="0" cap="none" i="0" spc="-85" strike="noStrike" sz="8600" u="none">
          <a:solidFill>
            <a:srgbClr val="4A4A4A"/>
          </a:solidFill>
          <a:uFillTx/>
          <a:latin typeface="Publico Headline Black"/>
          <a:ea typeface="Publico Headline Black"/>
          <a:cs typeface="Publico Headline Black"/>
          <a:sym typeface="Publico Headline Black"/>
        </a:defRPr>
      </a:lvl2pPr>
      <a:lvl3pPr marL="0" marR="0" indent="0" algn="ctr" defTabSz="584200" rtl="0" latinLnBrk="0">
        <a:lnSpc>
          <a:spcPct val="80000"/>
        </a:lnSpc>
        <a:spcBef>
          <a:spcPts val="0"/>
        </a:spcBef>
        <a:spcAft>
          <a:spcPts val="0"/>
        </a:spcAft>
        <a:buClrTx/>
        <a:buSzTx/>
        <a:buFontTx/>
        <a:buNone/>
        <a:tabLst/>
        <a:defRPr b="0" baseline="0" cap="none" i="0" spc="-85" strike="noStrike" sz="8600" u="none">
          <a:solidFill>
            <a:srgbClr val="4A4A4A"/>
          </a:solidFill>
          <a:uFillTx/>
          <a:latin typeface="Publico Headline Black"/>
          <a:ea typeface="Publico Headline Black"/>
          <a:cs typeface="Publico Headline Black"/>
          <a:sym typeface="Publico Headline Black"/>
        </a:defRPr>
      </a:lvl3pPr>
      <a:lvl4pPr marL="0" marR="0" indent="0" algn="ctr" defTabSz="584200" rtl="0" latinLnBrk="0">
        <a:lnSpc>
          <a:spcPct val="80000"/>
        </a:lnSpc>
        <a:spcBef>
          <a:spcPts val="0"/>
        </a:spcBef>
        <a:spcAft>
          <a:spcPts val="0"/>
        </a:spcAft>
        <a:buClrTx/>
        <a:buSzTx/>
        <a:buFontTx/>
        <a:buNone/>
        <a:tabLst/>
        <a:defRPr b="0" baseline="0" cap="none" i="0" spc="-85" strike="noStrike" sz="8600" u="none">
          <a:solidFill>
            <a:srgbClr val="4A4A4A"/>
          </a:solidFill>
          <a:uFillTx/>
          <a:latin typeface="Publico Headline Black"/>
          <a:ea typeface="Publico Headline Black"/>
          <a:cs typeface="Publico Headline Black"/>
          <a:sym typeface="Publico Headline Black"/>
        </a:defRPr>
      </a:lvl4pPr>
      <a:lvl5pPr marL="0" marR="0" indent="0" algn="ctr" defTabSz="584200" rtl="0" latinLnBrk="0">
        <a:lnSpc>
          <a:spcPct val="80000"/>
        </a:lnSpc>
        <a:spcBef>
          <a:spcPts val="0"/>
        </a:spcBef>
        <a:spcAft>
          <a:spcPts val="0"/>
        </a:spcAft>
        <a:buClrTx/>
        <a:buSzTx/>
        <a:buFontTx/>
        <a:buNone/>
        <a:tabLst/>
        <a:defRPr b="0" baseline="0" cap="none" i="0" spc="-85" strike="noStrike" sz="8600" u="none">
          <a:solidFill>
            <a:srgbClr val="4A4A4A"/>
          </a:solidFill>
          <a:uFillTx/>
          <a:latin typeface="Publico Headline Black"/>
          <a:ea typeface="Publico Headline Black"/>
          <a:cs typeface="Publico Headline Black"/>
          <a:sym typeface="Publico Headline Black"/>
        </a:defRPr>
      </a:lvl5pPr>
      <a:lvl6pPr marL="0" marR="0" indent="0" algn="ctr" defTabSz="584200" rtl="0" latinLnBrk="0">
        <a:lnSpc>
          <a:spcPct val="80000"/>
        </a:lnSpc>
        <a:spcBef>
          <a:spcPts val="0"/>
        </a:spcBef>
        <a:spcAft>
          <a:spcPts val="0"/>
        </a:spcAft>
        <a:buClrTx/>
        <a:buSzTx/>
        <a:buFontTx/>
        <a:buNone/>
        <a:tabLst/>
        <a:defRPr b="0" baseline="0" cap="none" i="0" spc="-85" strike="noStrike" sz="8600" u="none">
          <a:solidFill>
            <a:srgbClr val="4A4A4A"/>
          </a:solidFill>
          <a:uFillTx/>
          <a:latin typeface="Publico Headline Black"/>
          <a:ea typeface="Publico Headline Black"/>
          <a:cs typeface="Publico Headline Black"/>
          <a:sym typeface="Publico Headline Black"/>
        </a:defRPr>
      </a:lvl6pPr>
      <a:lvl7pPr marL="0" marR="0" indent="0" algn="ctr" defTabSz="584200" rtl="0" latinLnBrk="0">
        <a:lnSpc>
          <a:spcPct val="80000"/>
        </a:lnSpc>
        <a:spcBef>
          <a:spcPts val="0"/>
        </a:spcBef>
        <a:spcAft>
          <a:spcPts val="0"/>
        </a:spcAft>
        <a:buClrTx/>
        <a:buSzTx/>
        <a:buFontTx/>
        <a:buNone/>
        <a:tabLst/>
        <a:defRPr b="0" baseline="0" cap="none" i="0" spc="-85" strike="noStrike" sz="8600" u="none">
          <a:solidFill>
            <a:srgbClr val="4A4A4A"/>
          </a:solidFill>
          <a:uFillTx/>
          <a:latin typeface="Publico Headline Black"/>
          <a:ea typeface="Publico Headline Black"/>
          <a:cs typeface="Publico Headline Black"/>
          <a:sym typeface="Publico Headline Black"/>
        </a:defRPr>
      </a:lvl7pPr>
      <a:lvl8pPr marL="0" marR="0" indent="0" algn="ctr" defTabSz="584200" rtl="0" latinLnBrk="0">
        <a:lnSpc>
          <a:spcPct val="80000"/>
        </a:lnSpc>
        <a:spcBef>
          <a:spcPts val="0"/>
        </a:spcBef>
        <a:spcAft>
          <a:spcPts val="0"/>
        </a:spcAft>
        <a:buClrTx/>
        <a:buSzTx/>
        <a:buFontTx/>
        <a:buNone/>
        <a:tabLst/>
        <a:defRPr b="0" baseline="0" cap="none" i="0" spc="-85" strike="noStrike" sz="8600" u="none">
          <a:solidFill>
            <a:srgbClr val="4A4A4A"/>
          </a:solidFill>
          <a:uFillTx/>
          <a:latin typeface="Publico Headline Black"/>
          <a:ea typeface="Publico Headline Black"/>
          <a:cs typeface="Publico Headline Black"/>
          <a:sym typeface="Publico Headline Black"/>
        </a:defRPr>
      </a:lvl8pPr>
      <a:lvl9pPr marL="0" marR="0" indent="0" algn="ctr" defTabSz="584200" rtl="0" latinLnBrk="0">
        <a:lnSpc>
          <a:spcPct val="80000"/>
        </a:lnSpc>
        <a:spcBef>
          <a:spcPts val="0"/>
        </a:spcBef>
        <a:spcAft>
          <a:spcPts val="0"/>
        </a:spcAft>
        <a:buClrTx/>
        <a:buSzTx/>
        <a:buFontTx/>
        <a:buNone/>
        <a:tabLst/>
        <a:defRPr b="0" baseline="0" cap="none" i="0" spc="-85" strike="noStrike" sz="8600" u="none">
          <a:solidFill>
            <a:srgbClr val="4A4A4A"/>
          </a:solidFill>
          <a:uFillTx/>
          <a:latin typeface="Publico Headline Black"/>
          <a:ea typeface="Publico Headline Black"/>
          <a:cs typeface="Publico Headline Black"/>
          <a:sym typeface="Publico Headline Black"/>
        </a:defRPr>
      </a:lvl9pPr>
    </p:titleStyle>
    <p:bodyStyle>
      <a:lvl1pPr marL="0" marR="0" indent="0" algn="ctr" defTabSz="685800" rtl="0" latinLnBrk="0">
        <a:lnSpc>
          <a:spcPct val="100000"/>
        </a:lnSpc>
        <a:spcBef>
          <a:spcPts val="0"/>
        </a:spcBef>
        <a:spcAft>
          <a:spcPts val="0"/>
        </a:spcAft>
        <a:buClrTx/>
        <a:buSzTx/>
        <a:buFontTx/>
        <a:buNone/>
        <a:tabLst/>
        <a:defRPr b="1" baseline="0" cap="all" i="0" spc="0" strike="noStrike" sz="2000" u="none">
          <a:solidFill>
            <a:srgbClr val="227AAF"/>
          </a:solidFill>
          <a:uFillTx/>
          <a:latin typeface="Publico Text Roman"/>
          <a:ea typeface="Publico Text Roman"/>
          <a:cs typeface="Publico Text Roman"/>
          <a:sym typeface="Publico Text Roman"/>
        </a:defRPr>
      </a:lvl1pPr>
      <a:lvl2pPr marL="0" marR="0" indent="0" algn="ctr" defTabSz="685800" rtl="0" latinLnBrk="0">
        <a:lnSpc>
          <a:spcPct val="100000"/>
        </a:lnSpc>
        <a:spcBef>
          <a:spcPts val="0"/>
        </a:spcBef>
        <a:spcAft>
          <a:spcPts val="0"/>
        </a:spcAft>
        <a:buClrTx/>
        <a:buSzTx/>
        <a:buFontTx/>
        <a:buNone/>
        <a:tabLst/>
        <a:defRPr b="1" baseline="0" cap="all" i="0" spc="0" strike="noStrike" sz="2000" u="none">
          <a:solidFill>
            <a:srgbClr val="227AAF"/>
          </a:solidFill>
          <a:uFillTx/>
          <a:latin typeface="Publico Text Roman"/>
          <a:ea typeface="Publico Text Roman"/>
          <a:cs typeface="Publico Text Roman"/>
          <a:sym typeface="Publico Text Roman"/>
        </a:defRPr>
      </a:lvl2pPr>
      <a:lvl3pPr marL="0" marR="0" indent="0" algn="ctr" defTabSz="685800" rtl="0" latinLnBrk="0">
        <a:lnSpc>
          <a:spcPct val="100000"/>
        </a:lnSpc>
        <a:spcBef>
          <a:spcPts val="0"/>
        </a:spcBef>
        <a:spcAft>
          <a:spcPts val="0"/>
        </a:spcAft>
        <a:buClrTx/>
        <a:buSzTx/>
        <a:buFontTx/>
        <a:buNone/>
        <a:tabLst/>
        <a:defRPr b="1" baseline="0" cap="all" i="0" spc="0" strike="noStrike" sz="2000" u="none">
          <a:solidFill>
            <a:srgbClr val="227AAF"/>
          </a:solidFill>
          <a:uFillTx/>
          <a:latin typeface="Publico Text Roman"/>
          <a:ea typeface="Publico Text Roman"/>
          <a:cs typeface="Publico Text Roman"/>
          <a:sym typeface="Publico Text Roman"/>
        </a:defRPr>
      </a:lvl3pPr>
      <a:lvl4pPr marL="0" marR="0" indent="0" algn="ctr" defTabSz="685800" rtl="0" latinLnBrk="0">
        <a:lnSpc>
          <a:spcPct val="100000"/>
        </a:lnSpc>
        <a:spcBef>
          <a:spcPts val="0"/>
        </a:spcBef>
        <a:spcAft>
          <a:spcPts val="0"/>
        </a:spcAft>
        <a:buClrTx/>
        <a:buSzTx/>
        <a:buFontTx/>
        <a:buNone/>
        <a:tabLst/>
        <a:defRPr b="1" baseline="0" cap="all" i="0" spc="0" strike="noStrike" sz="2000" u="none">
          <a:solidFill>
            <a:srgbClr val="227AAF"/>
          </a:solidFill>
          <a:uFillTx/>
          <a:latin typeface="Publico Text Roman"/>
          <a:ea typeface="Publico Text Roman"/>
          <a:cs typeface="Publico Text Roman"/>
          <a:sym typeface="Publico Text Roman"/>
        </a:defRPr>
      </a:lvl4pPr>
      <a:lvl5pPr marL="0" marR="0" indent="0" algn="ctr" defTabSz="685800" rtl="0" latinLnBrk="0">
        <a:lnSpc>
          <a:spcPct val="100000"/>
        </a:lnSpc>
        <a:spcBef>
          <a:spcPts val="0"/>
        </a:spcBef>
        <a:spcAft>
          <a:spcPts val="0"/>
        </a:spcAft>
        <a:buClrTx/>
        <a:buSzTx/>
        <a:buFontTx/>
        <a:buNone/>
        <a:tabLst/>
        <a:defRPr b="1" baseline="0" cap="all" i="0" spc="0" strike="noStrike" sz="2000" u="none">
          <a:solidFill>
            <a:srgbClr val="227AAF"/>
          </a:solidFill>
          <a:uFillTx/>
          <a:latin typeface="Publico Text Roman"/>
          <a:ea typeface="Publico Text Roman"/>
          <a:cs typeface="Publico Text Roman"/>
          <a:sym typeface="Publico Text Roman"/>
        </a:defRPr>
      </a:lvl5pPr>
      <a:lvl6pPr marL="0" marR="0" indent="0" algn="ctr" defTabSz="685800" rtl="0" latinLnBrk="0">
        <a:lnSpc>
          <a:spcPct val="100000"/>
        </a:lnSpc>
        <a:spcBef>
          <a:spcPts val="0"/>
        </a:spcBef>
        <a:spcAft>
          <a:spcPts val="0"/>
        </a:spcAft>
        <a:buClrTx/>
        <a:buSzTx/>
        <a:buFontTx/>
        <a:buNone/>
        <a:tabLst/>
        <a:defRPr b="1" baseline="0" cap="all" i="0" spc="0" strike="noStrike" sz="2000" u="none">
          <a:solidFill>
            <a:srgbClr val="227AAF"/>
          </a:solidFill>
          <a:uFillTx/>
          <a:latin typeface="Publico Text Roman"/>
          <a:ea typeface="Publico Text Roman"/>
          <a:cs typeface="Publico Text Roman"/>
          <a:sym typeface="Publico Text Roman"/>
        </a:defRPr>
      </a:lvl6pPr>
      <a:lvl7pPr marL="0" marR="0" indent="0" algn="ctr" defTabSz="685800" rtl="0" latinLnBrk="0">
        <a:lnSpc>
          <a:spcPct val="100000"/>
        </a:lnSpc>
        <a:spcBef>
          <a:spcPts val="0"/>
        </a:spcBef>
        <a:spcAft>
          <a:spcPts val="0"/>
        </a:spcAft>
        <a:buClrTx/>
        <a:buSzTx/>
        <a:buFontTx/>
        <a:buNone/>
        <a:tabLst/>
        <a:defRPr b="1" baseline="0" cap="all" i="0" spc="0" strike="noStrike" sz="2000" u="none">
          <a:solidFill>
            <a:srgbClr val="227AAF"/>
          </a:solidFill>
          <a:uFillTx/>
          <a:latin typeface="Publico Text Roman"/>
          <a:ea typeface="Publico Text Roman"/>
          <a:cs typeface="Publico Text Roman"/>
          <a:sym typeface="Publico Text Roman"/>
        </a:defRPr>
      </a:lvl7pPr>
      <a:lvl8pPr marL="0" marR="0" indent="0" algn="ctr" defTabSz="685800" rtl="0" latinLnBrk="0">
        <a:lnSpc>
          <a:spcPct val="100000"/>
        </a:lnSpc>
        <a:spcBef>
          <a:spcPts val="0"/>
        </a:spcBef>
        <a:spcAft>
          <a:spcPts val="0"/>
        </a:spcAft>
        <a:buClrTx/>
        <a:buSzTx/>
        <a:buFontTx/>
        <a:buNone/>
        <a:tabLst/>
        <a:defRPr b="1" baseline="0" cap="all" i="0" spc="0" strike="noStrike" sz="2000" u="none">
          <a:solidFill>
            <a:srgbClr val="227AAF"/>
          </a:solidFill>
          <a:uFillTx/>
          <a:latin typeface="Publico Text Roman"/>
          <a:ea typeface="Publico Text Roman"/>
          <a:cs typeface="Publico Text Roman"/>
          <a:sym typeface="Publico Text Roman"/>
        </a:defRPr>
      </a:lvl8pPr>
      <a:lvl9pPr marL="0" marR="0" indent="0" algn="ctr" defTabSz="685800" rtl="0" latinLnBrk="0">
        <a:lnSpc>
          <a:spcPct val="100000"/>
        </a:lnSpc>
        <a:spcBef>
          <a:spcPts val="0"/>
        </a:spcBef>
        <a:spcAft>
          <a:spcPts val="0"/>
        </a:spcAft>
        <a:buClrTx/>
        <a:buSzTx/>
        <a:buFontTx/>
        <a:buNone/>
        <a:tabLst/>
        <a:defRPr b="1" baseline="0" cap="all" i="0" spc="0" strike="noStrike" sz="2000" u="none">
          <a:solidFill>
            <a:srgbClr val="227AAF"/>
          </a:solidFill>
          <a:uFillTx/>
          <a:latin typeface="Publico Text Roman"/>
          <a:ea typeface="Publico Text Roman"/>
          <a:cs typeface="Publico Text Roman"/>
          <a:sym typeface="Publico Text Roman"/>
        </a:defRPr>
      </a:lvl9pPr>
    </p:bodyStyle>
    <p:otherStyle>
      <a:lvl1pPr marL="0" marR="0" indent="0" algn="ctr" defTabSz="82153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Avenir Next Medium"/>
        </a:defRPr>
      </a:lvl1pPr>
      <a:lvl2pPr marL="0" marR="0" indent="0" algn="ctr" defTabSz="82153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Avenir Next Medium"/>
        </a:defRPr>
      </a:lvl2pPr>
      <a:lvl3pPr marL="0" marR="0" indent="0" algn="ctr" defTabSz="82153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Avenir Next Medium"/>
        </a:defRPr>
      </a:lvl3pPr>
      <a:lvl4pPr marL="0" marR="0" indent="0" algn="ctr" defTabSz="82153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Avenir Next Medium"/>
        </a:defRPr>
      </a:lvl4pPr>
      <a:lvl5pPr marL="0" marR="0" indent="0" algn="ctr" defTabSz="82153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Avenir Next Medium"/>
        </a:defRPr>
      </a:lvl5pPr>
      <a:lvl6pPr marL="0" marR="0" indent="0" algn="ctr" defTabSz="82153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Avenir Next Medium"/>
        </a:defRPr>
      </a:lvl6pPr>
      <a:lvl7pPr marL="0" marR="0" indent="0" algn="ctr" defTabSz="82153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Avenir Next Medium"/>
        </a:defRPr>
      </a:lvl7pPr>
      <a:lvl8pPr marL="0" marR="0" indent="0" algn="ctr" defTabSz="82153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Avenir Next Medium"/>
        </a:defRPr>
      </a:lvl8pPr>
      <a:lvl9pPr marL="0" marR="0" indent="0" algn="ctr" defTabSz="82153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Avenir Next Medium"/>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eg"/></Relationships>

</file>

<file path=ppt/slides/_rels/slide10.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jpeg"/><Relationship Id="rId3" Type="http://schemas.openxmlformats.org/officeDocument/2006/relationships/image" Target="../media/image2.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image" Target="../media/image2.jpeg"/><Relationship Id="rId4" Type="http://schemas.openxmlformats.org/officeDocument/2006/relationships/image" Target="../media/image3.png"/><Relationship Id="rId5" Type="http://schemas.openxmlformats.org/officeDocument/2006/relationships/image" Target="../media/image4.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jpeg"/></Relationships>

</file>

<file path=ppt/slides/_rels/slide13.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png"/><Relationship Id="rId3" Type="http://schemas.openxmlformats.org/officeDocument/2006/relationships/image" Target="../media/image3.jpeg"/></Relationships>

</file>

<file path=ppt/slides/_rels/slide14.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6.png"/><Relationship Id="rId3" Type="http://schemas.openxmlformats.org/officeDocument/2006/relationships/image" Target="../media/image2.jpeg"/><Relationship Id="rId4" Type="http://schemas.openxmlformats.org/officeDocument/2006/relationships/image" Target="../media/image7.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jpeg"/></Relationships>

</file>

<file path=ppt/slides/_rels/slide16.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2.jpeg"/></Relationships>

</file>

<file path=ppt/slides/_rels/slide17.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hyperlink" Target="https://commons.wikimedia.org/w/index.php?curid=120334286" TargetMode="External"/><Relationship Id="rId3" Type="http://schemas.openxmlformats.org/officeDocument/2006/relationships/hyperlink" Target="https://commons.wikimedia.org/w/index.php?curid=141130990" TargetMode="External"/><Relationship Id="rId4" Type="http://schemas.openxmlformats.org/officeDocument/2006/relationships/hyperlink" Target="https://commons.wikimedia.org/w/index.php?curid=130032607" TargetMode="External"/><Relationship Id="rId5" Type="http://schemas.openxmlformats.org/officeDocument/2006/relationships/hyperlink" Target="https://commons.wikimedia.org/w/index.php?curid=45016900" TargetMode="External"/></Relationships>

</file>

<file path=ppt/slides/_rels/slide18.xml.rels><?xml version="1.0" encoding="UTF-8"?>
<Relationships xmlns="http://schemas.openxmlformats.org/package/2006/relationships"><Relationship Id="rId1" Type="http://schemas.openxmlformats.org/officeDocument/2006/relationships/slideLayout" Target="../slideLayouts/slideLayout11.xml"/></Relationships>

</file>

<file path=ppt/slides/_rels/slide2.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jpeg"/></Relationships>

</file>

<file path=ppt/slides/_rels/slide3.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xml"/><Relationship Id="rId3" Type="http://schemas.openxmlformats.org/officeDocument/2006/relationships/image" Target="../media/image1.jpeg"/></Relationships>

</file>

<file path=ppt/slides/_rels/slide4.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jpeg"/><Relationship Id="rId3" Type="http://schemas.openxmlformats.org/officeDocument/2006/relationships/image" Target="../media/image1.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jpeg"/><Relationship Id="rId3" Type="http://schemas.openxmlformats.org/officeDocument/2006/relationships/image" Target="../media/image1.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jpeg"/><Relationship Id="rId3" Type="http://schemas.openxmlformats.org/officeDocument/2006/relationships/image" Target="../media/image1.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1.jpeg"/></Relationships>

</file>

<file path=ppt/slides/_rels/slide8.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2.jpeg"/></Relationships>

</file>

<file path=ppt/slides/_rels/slide9.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2.jpe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88" name="By Marta Esther Vázquez Fernández - Own work, CC BY-SA 4.0, https://commons.wikimedia.org/w/index.php?curid=120334286" descr="By Marta Esther Vázquez Fernández - Own work, CC BY-SA 4.0, https://commons.wikimedia.org/w/index.php?curid=120334286"/>
          <p:cNvPicPr>
            <a:picLocks noChangeAspect="1"/>
          </p:cNvPicPr>
          <p:nvPr/>
        </p:nvPicPr>
        <p:blipFill>
          <a:blip r:embed="rId2">
            <a:extLst/>
          </a:blip>
          <a:stretch>
            <a:fillRect/>
          </a:stretch>
        </p:blipFill>
        <p:spPr>
          <a:xfrm>
            <a:off x="8497" y="-2279626"/>
            <a:ext cx="24367007" cy="18275252"/>
          </a:xfrm>
          <a:prstGeom prst="rect">
            <a:avLst/>
          </a:prstGeom>
          <a:ln w="12700">
            <a:miter lim="400000"/>
          </a:ln>
        </p:spPr>
      </p:pic>
      <p:sp>
        <p:nvSpPr>
          <p:cNvPr id="189" name="Eric hausken-brates — July 2024"/>
          <p:cNvSpPr txBox="1"/>
          <p:nvPr>
            <p:ph type="subTitle" sz="quarter" idx="1"/>
          </p:nvPr>
        </p:nvSpPr>
        <p:spPr>
          <a:xfrm>
            <a:off x="1727200" y="330200"/>
            <a:ext cx="20929600" cy="482600"/>
          </a:xfrm>
          <a:prstGeom prst="rect">
            <a:avLst/>
          </a:prstGeom>
        </p:spPr>
        <p:txBody>
          <a:bodyPr/>
          <a:lstStyle>
            <a:lvl1pPr>
              <a:defRPr>
                <a:solidFill>
                  <a:srgbClr val="000066"/>
                </a:solidFill>
              </a:defRPr>
            </a:lvl1pPr>
          </a:lstStyle>
          <a:p>
            <a:pPr/>
            <a:r>
              <a:t>Eric hausken-brates — July 2024</a:t>
            </a:r>
          </a:p>
        </p:txBody>
      </p:sp>
      <p:sp>
        <p:nvSpPr>
          <p:cNvPr id="190" name="Modelling the Relationship Between Wind Energy Generation and Energy Intensity in Spain’s Autonomous Communities"/>
          <p:cNvSpPr txBox="1"/>
          <p:nvPr>
            <p:ph type="ctrTitle"/>
          </p:nvPr>
        </p:nvSpPr>
        <p:spPr>
          <a:xfrm>
            <a:off x="1727200" y="9696663"/>
            <a:ext cx="20929600" cy="2797822"/>
          </a:xfrm>
          <a:prstGeom prst="rect">
            <a:avLst/>
          </a:prstGeom>
        </p:spPr>
        <p:txBody>
          <a:bodyPr/>
          <a:lstStyle>
            <a:lvl1pPr defTabSz="420623">
              <a:defRPr spc="-99" sz="6100">
                <a:solidFill>
                  <a:srgbClr val="FFFFFF"/>
                </a:solidFill>
              </a:defRPr>
            </a:lvl1pPr>
          </a:lstStyle>
          <a:p>
            <a:pPr/>
            <a:r>
              <a:t>Modelling the Relationship Between Wind Energy Generation and Energy Intensity in Spain’s Autonomous Communities </a:t>
            </a:r>
          </a:p>
        </p:txBody>
      </p:sp>
      <p:sp>
        <p:nvSpPr>
          <p:cNvPr id="191" name="Master Thesis — UC3M Computational Social Science"/>
          <p:cNvSpPr txBox="1"/>
          <p:nvPr/>
        </p:nvSpPr>
        <p:spPr>
          <a:xfrm>
            <a:off x="1727200" y="724654"/>
            <a:ext cx="20929600" cy="103929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lgn="ctr" defTabSz="584200">
              <a:lnSpc>
                <a:spcPct val="90000"/>
              </a:lnSpc>
              <a:spcBef>
                <a:spcPts val="0"/>
              </a:spcBef>
              <a:tabLst/>
              <a:defRPr spc="-100" sz="4400">
                <a:solidFill>
                  <a:srgbClr val="000066"/>
                </a:solidFill>
                <a:latin typeface="Publico Text Roman"/>
                <a:ea typeface="Publico Text Roman"/>
                <a:cs typeface="Publico Text Roman"/>
                <a:sym typeface="Publico Text Roman"/>
              </a:defRPr>
            </a:lvl1pPr>
          </a:lstStyle>
          <a:p>
            <a:pPr/>
            <a:r>
              <a:t>Master Thesis — UC3M Computational Social Science</a:t>
            </a:r>
          </a:p>
        </p:txBody>
      </p:sp>
      <p:sp>
        <p:nvSpPr>
          <p:cNvPr id="192" name="By Marta Esther Vázquez Fernández - Own work, CC BY-SA 4.0,"/>
          <p:cNvSpPr txBox="1"/>
          <p:nvPr/>
        </p:nvSpPr>
        <p:spPr>
          <a:xfrm>
            <a:off x="19884496" y="13397382"/>
            <a:ext cx="4497020" cy="304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200">
                <a:solidFill>
                  <a:srgbClr val="FFFFFF"/>
                </a:solidFill>
                <a:latin typeface="Avenir Next Medium"/>
                <a:ea typeface="Avenir Next Medium"/>
                <a:cs typeface="Avenir Next Medium"/>
                <a:sym typeface="Avenir Next Medium"/>
              </a:defRPr>
            </a:lvl1pPr>
          </a:lstStyle>
          <a:p>
            <a:pPr/>
            <a:r>
              <a:t>By Marta Esther Vázquez Fernández - Own work, CC BY-SA 4.0,</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7" name="Eric hausken-brates — July 2024"/>
          <p:cNvSpPr txBox="1"/>
          <p:nvPr/>
        </p:nvSpPr>
        <p:spPr>
          <a:xfrm>
            <a:off x="6201326" y="278628"/>
            <a:ext cx="11981347" cy="48260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lgn="ctr" defTabSz="685800">
              <a:lnSpc>
                <a:spcPct val="100000"/>
              </a:lnSpc>
              <a:spcBef>
                <a:spcPts val="0"/>
              </a:spcBef>
              <a:tabLst/>
              <a:defRPr b="1" cap="all" sz="2000">
                <a:solidFill>
                  <a:srgbClr val="227AAF"/>
                </a:solidFill>
                <a:latin typeface="Publico Text Roman"/>
                <a:ea typeface="Publico Text Roman"/>
                <a:cs typeface="Publico Text Roman"/>
                <a:sym typeface="Publico Text Roman"/>
              </a:defRPr>
            </a:lvl1pPr>
          </a:lstStyle>
          <a:p>
            <a:pPr/>
            <a:r>
              <a:t>Eric hausken-brates — July 2024</a:t>
            </a:r>
          </a:p>
        </p:txBody>
      </p:sp>
      <p:pic>
        <p:nvPicPr>
          <p:cNvPr id="248" name="By Mussi Katz from Israel - 31 WInd turbines Spain, Public Domain, https://commons.wikimedia.org/w/index.php?curid=130032607" descr="By Mussi Katz from Israel - 31 WInd turbines Spain, Public Domain, https://commons.wikimedia.org/w/index.php?curid=130032607"/>
          <p:cNvPicPr>
            <a:picLocks noChangeAspect="1"/>
          </p:cNvPicPr>
          <p:nvPr/>
        </p:nvPicPr>
        <p:blipFill>
          <a:blip r:embed="rId2">
            <a:extLst/>
          </a:blip>
          <a:stretch>
            <a:fillRect/>
          </a:stretch>
        </p:blipFill>
        <p:spPr>
          <a:xfrm>
            <a:off x="26532944" y="-2"/>
            <a:ext cx="20574003" cy="13716003"/>
          </a:xfrm>
          <a:prstGeom prst="rect">
            <a:avLst/>
          </a:prstGeom>
          <a:ln w="12700">
            <a:miter lim="400000"/>
          </a:ln>
        </p:spPr>
      </p:pic>
      <p:pic>
        <p:nvPicPr>
          <p:cNvPr id="249" name="month-plot.pdf" descr="month-plot.pdf"/>
          <p:cNvPicPr>
            <a:picLocks noChangeAspect="1"/>
          </p:cNvPicPr>
          <p:nvPr/>
        </p:nvPicPr>
        <p:blipFill>
          <a:blip r:embed="rId3">
            <a:extLst/>
          </a:blip>
          <a:stretch>
            <a:fillRect/>
          </a:stretch>
        </p:blipFill>
        <p:spPr>
          <a:xfrm>
            <a:off x="2501554" y="2455304"/>
            <a:ext cx="19380889" cy="11074794"/>
          </a:xfrm>
          <a:prstGeom prst="rect">
            <a:avLst/>
          </a:prstGeom>
          <a:ln w="12700">
            <a:miter lim="400000"/>
          </a:ln>
        </p:spPr>
      </p:pic>
      <p:sp>
        <p:nvSpPr>
          <p:cNvPr id="250" name="Month not a significant covariate by itself"/>
          <p:cNvSpPr txBox="1"/>
          <p:nvPr>
            <p:ph type="title"/>
          </p:nvPr>
        </p:nvSpPr>
        <p:spPr>
          <a:xfrm>
            <a:off x="1034401" y="894380"/>
            <a:ext cx="22315197" cy="1584905"/>
          </a:xfrm>
          <a:prstGeom prst="rect">
            <a:avLst/>
          </a:prstGeom>
        </p:spPr>
        <p:txBody>
          <a:bodyPr/>
          <a:lstStyle/>
          <a:p>
            <a:pPr>
              <a:defRPr spc="-100"/>
            </a:pPr>
            <a:r>
              <a:t>Month </a:t>
            </a:r>
            <a:r>
              <a:rPr b="1" i="1">
                <a:latin typeface="Publico Headline Roman"/>
                <a:ea typeface="Publico Headline Roman"/>
                <a:cs typeface="Publico Headline Roman"/>
                <a:sym typeface="Publico Headline Roman"/>
              </a:rPr>
              <a:t>not</a:t>
            </a:r>
            <a:r>
              <a:t> a significant covariate by itself</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fast" advClick="1" p14:dur="500">
        <p159:morph option="byObject"/>
      </p:transition>
    </mc:Choice>
    <mc:Fallback>
      <p:transition spd="fast">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2" name="Eric hausken-brates — July 2024"/>
          <p:cNvSpPr txBox="1"/>
          <p:nvPr/>
        </p:nvSpPr>
        <p:spPr>
          <a:xfrm>
            <a:off x="6201326" y="278628"/>
            <a:ext cx="11981347" cy="48260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lgn="ctr" defTabSz="685800">
              <a:lnSpc>
                <a:spcPct val="100000"/>
              </a:lnSpc>
              <a:spcBef>
                <a:spcPts val="0"/>
              </a:spcBef>
              <a:tabLst/>
              <a:defRPr b="1" cap="all" sz="2000">
                <a:solidFill>
                  <a:srgbClr val="227AAF"/>
                </a:solidFill>
                <a:latin typeface="Publico Text Roman"/>
                <a:ea typeface="Publico Text Roman"/>
                <a:cs typeface="Publico Text Roman"/>
                <a:sym typeface="Publico Text Roman"/>
              </a:defRPr>
            </a:lvl1pPr>
          </a:lstStyle>
          <a:p>
            <a:pPr/>
            <a:r>
              <a:t>Eric hausken-brates — July 2024</a:t>
            </a:r>
          </a:p>
        </p:txBody>
      </p:sp>
      <p:pic>
        <p:nvPicPr>
          <p:cNvPr id="253" name="By Mussi Katz from Israel - 31 WInd turbines Spain, Public Domain, https://commons.wikimedia.org/w/index.php?curid=130032607" descr="By Mussi Katz from Israel - 31 WInd turbines Spain, Public Domain, https://commons.wikimedia.org/w/index.php?curid=130032607"/>
          <p:cNvPicPr>
            <a:picLocks noChangeAspect="1"/>
          </p:cNvPicPr>
          <p:nvPr/>
        </p:nvPicPr>
        <p:blipFill>
          <a:blip r:embed="rId3">
            <a:extLst/>
          </a:blip>
          <a:stretch>
            <a:fillRect/>
          </a:stretch>
        </p:blipFill>
        <p:spPr>
          <a:xfrm>
            <a:off x="26532944" y="-2"/>
            <a:ext cx="20574003" cy="13716003"/>
          </a:xfrm>
          <a:prstGeom prst="rect">
            <a:avLst/>
          </a:prstGeom>
          <a:ln w="12700">
            <a:miter lim="400000"/>
          </a:ln>
        </p:spPr>
      </p:pic>
      <p:sp>
        <p:nvSpPr>
          <p:cNvPr id="254" name="Asturias a significant predictor of EI"/>
          <p:cNvSpPr txBox="1"/>
          <p:nvPr>
            <p:ph type="title"/>
          </p:nvPr>
        </p:nvSpPr>
        <p:spPr>
          <a:xfrm>
            <a:off x="1034401" y="894380"/>
            <a:ext cx="22315197" cy="1584905"/>
          </a:xfrm>
          <a:prstGeom prst="rect">
            <a:avLst/>
          </a:prstGeom>
        </p:spPr>
        <p:txBody>
          <a:bodyPr/>
          <a:lstStyle>
            <a:lvl1pPr>
              <a:defRPr spc="-100"/>
            </a:lvl1pPr>
          </a:lstStyle>
          <a:p>
            <a:pPr/>
            <a:r>
              <a:t>Asturias a significant predictor of EI</a:t>
            </a:r>
          </a:p>
        </p:txBody>
      </p:sp>
      <p:pic>
        <p:nvPicPr>
          <p:cNvPr id="255" name="By Impru20 - Own work, CC BY-SA 4.0, https://commons.wikimedia.org/w/index.php?curid=45016900" descr="By Impru20 - Own work, CC BY-SA 4.0, https://commons.wikimedia.org/w/index.php?curid=45016900"/>
          <p:cNvPicPr>
            <a:picLocks noChangeAspect="1"/>
          </p:cNvPicPr>
          <p:nvPr/>
        </p:nvPicPr>
        <p:blipFill>
          <a:blip r:embed="rId4">
            <a:extLst/>
          </a:blip>
          <a:stretch>
            <a:fillRect/>
          </a:stretch>
        </p:blipFill>
        <p:spPr>
          <a:xfrm>
            <a:off x="12650427" y="3913059"/>
            <a:ext cx="10790008" cy="7499214"/>
          </a:xfrm>
          <a:prstGeom prst="rect">
            <a:avLst/>
          </a:prstGeom>
          <a:ln w="12700">
            <a:miter lim="400000"/>
          </a:ln>
        </p:spPr>
      </p:pic>
      <p:pic>
        <p:nvPicPr>
          <p:cNvPr id="256" name="partial_CCAA.pdf" descr="partial_CCAA.pdf"/>
          <p:cNvPicPr>
            <a:picLocks noChangeAspect="1"/>
          </p:cNvPicPr>
          <p:nvPr/>
        </p:nvPicPr>
        <p:blipFill>
          <a:blip r:embed="rId5">
            <a:extLst/>
          </a:blip>
          <a:stretch>
            <a:fillRect/>
          </a:stretch>
        </p:blipFill>
        <p:spPr>
          <a:xfrm>
            <a:off x="1239007" y="2317848"/>
            <a:ext cx="9050643" cy="11313305"/>
          </a:xfrm>
          <a:prstGeom prst="rect">
            <a:avLst/>
          </a:prstGeom>
          <a:ln w="12700">
            <a:miter lim="400000"/>
          </a:ln>
        </p:spPr>
      </p:pic>
      <p:sp>
        <p:nvSpPr>
          <p:cNvPr id="257" name="By Impru20 - Own work, CC BY-SA 4.0"/>
          <p:cNvSpPr txBox="1"/>
          <p:nvPr/>
        </p:nvSpPr>
        <p:spPr>
          <a:xfrm>
            <a:off x="21603543" y="13397382"/>
            <a:ext cx="2773376" cy="304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200">
                <a:solidFill>
                  <a:srgbClr val="FFFFFF"/>
                </a:solidFill>
                <a:latin typeface="Avenir Next Medium"/>
                <a:ea typeface="Avenir Next Medium"/>
                <a:cs typeface="Avenir Next Medium"/>
                <a:sym typeface="Avenir Next Medium"/>
              </a:defRPr>
            </a:lvl1pPr>
          </a:lstStyle>
          <a:p>
            <a:pPr/>
            <a:r>
              <a:t>By Impru20 - Own work, CC BY-SA 4.0</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fast" advClick="1" p14:dur="500">
        <p159:morph option="byObject"/>
      </p:transition>
    </mc:Choice>
    <mc:Fallback>
      <p:transition spd="fast">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1" name="Models used to test hypothesis:"/>
          <p:cNvSpPr txBox="1"/>
          <p:nvPr>
            <p:ph type="title"/>
          </p:nvPr>
        </p:nvSpPr>
        <p:spPr>
          <a:xfrm>
            <a:off x="10675455" y="1739899"/>
            <a:ext cx="11981346" cy="3225358"/>
          </a:xfrm>
          <a:prstGeom prst="rect">
            <a:avLst/>
          </a:prstGeom>
        </p:spPr>
        <p:txBody>
          <a:bodyPr/>
          <a:lstStyle>
            <a:lvl1pPr>
              <a:defRPr spc="-100"/>
            </a:lvl1pPr>
          </a:lstStyle>
          <a:p>
            <a:pPr/>
            <a:r>
              <a:t>Models used to test hypothesis: </a:t>
            </a:r>
          </a:p>
        </p:txBody>
      </p:sp>
      <p:sp>
        <p:nvSpPr>
          <p:cNvPr id="262" name="Eric hausken-brates — July 2024"/>
          <p:cNvSpPr txBox="1"/>
          <p:nvPr/>
        </p:nvSpPr>
        <p:spPr>
          <a:xfrm>
            <a:off x="10675455" y="330200"/>
            <a:ext cx="11981346" cy="4826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lgn="ctr" defTabSz="685800">
              <a:lnSpc>
                <a:spcPct val="100000"/>
              </a:lnSpc>
              <a:spcBef>
                <a:spcPts val="0"/>
              </a:spcBef>
              <a:tabLst/>
              <a:defRPr b="1" cap="all" sz="2000">
                <a:solidFill>
                  <a:srgbClr val="227AAF"/>
                </a:solidFill>
                <a:latin typeface="Publico Text Roman"/>
                <a:ea typeface="Publico Text Roman"/>
                <a:cs typeface="Publico Text Roman"/>
                <a:sym typeface="Publico Text Roman"/>
              </a:defRPr>
            </a:lvl1pPr>
          </a:lstStyle>
          <a:p>
            <a:pPr/>
            <a:r>
              <a:t>Eric hausken-brates — July 2024</a:t>
            </a:r>
          </a:p>
        </p:txBody>
      </p:sp>
      <p:sp>
        <p:nvSpPr>
          <p:cNvPr id="263" name="OLS…"/>
          <p:cNvSpPr txBox="1"/>
          <p:nvPr>
            <p:ph type="body" sz="half" idx="1"/>
          </p:nvPr>
        </p:nvSpPr>
        <p:spPr>
          <a:xfrm>
            <a:off x="10610642" y="4964062"/>
            <a:ext cx="21682720" cy="6165852"/>
          </a:xfrm>
          <a:prstGeom prst="rect">
            <a:avLst/>
          </a:prstGeom>
        </p:spPr>
        <p:txBody>
          <a:bodyPr numCol="2" spcCol="1084135" anchor="t"/>
          <a:lstStyle/>
          <a:p>
            <a:pPr marL="482600" indent="-482600" algn="l" defTabSz="12700">
              <a:lnSpc>
                <a:spcPct val="80000"/>
              </a:lnSpc>
              <a:spcBef>
                <a:spcPts val="2400"/>
              </a:spcBef>
              <a:buSzPct val="100000"/>
              <a:buChar cha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b="0" cap="none" sz="3600">
                <a:solidFill>
                  <a:srgbClr val="4A4A4A"/>
                </a:solidFill>
                <a:latin typeface="Avenir Next Medium"/>
                <a:ea typeface="Avenir Next Medium"/>
                <a:cs typeface="Avenir Next Medium"/>
                <a:sym typeface="Avenir Next Medium"/>
              </a:defRPr>
            </a:pPr>
            <a:r>
              <a:t>OLS</a:t>
            </a:r>
          </a:p>
          <a:p>
            <a:pPr marL="482600" indent="-482600" algn="l" defTabSz="12700">
              <a:lnSpc>
                <a:spcPct val="80000"/>
              </a:lnSpc>
              <a:spcBef>
                <a:spcPts val="2400"/>
              </a:spcBef>
              <a:buSzPct val="100000"/>
              <a:buChar cha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b="0" cap="none" sz="3600">
                <a:solidFill>
                  <a:srgbClr val="4A4A4A"/>
                </a:solidFill>
                <a:latin typeface="Avenir Next Medium"/>
                <a:ea typeface="Avenir Next Medium"/>
                <a:cs typeface="Avenir Next Medium"/>
                <a:sym typeface="Avenir Next Medium"/>
              </a:defRPr>
            </a:pPr>
            <a:r>
              <a:t>Multivariate and mixed-effects linear regression </a:t>
            </a:r>
          </a:p>
          <a:p>
            <a:pPr marL="482600" indent="-482600" algn="l" defTabSz="12700">
              <a:lnSpc>
                <a:spcPct val="80000"/>
              </a:lnSpc>
              <a:spcBef>
                <a:spcPts val="2400"/>
              </a:spcBef>
              <a:buSzPct val="100000"/>
              <a:buChar cha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b="0" cap="none" sz="3600">
                <a:solidFill>
                  <a:srgbClr val="4A4A4A"/>
                </a:solidFill>
                <a:latin typeface="Avenir Next Medium"/>
                <a:ea typeface="Avenir Next Medium"/>
                <a:cs typeface="Avenir Next Medium"/>
                <a:sym typeface="Avenir Next Medium"/>
              </a:defRPr>
            </a:pPr>
            <a:r>
              <a:t>ANOVA</a:t>
            </a:r>
          </a:p>
          <a:p>
            <a:pPr marL="482600" indent="-482600" algn="l" defTabSz="12700">
              <a:lnSpc>
                <a:spcPct val="80000"/>
              </a:lnSpc>
              <a:spcBef>
                <a:spcPts val="2400"/>
              </a:spcBef>
              <a:buSzPct val="100000"/>
              <a:buChar cha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b="0" cap="none" sz="3600">
                <a:solidFill>
                  <a:srgbClr val="4A4A4A"/>
                </a:solidFill>
                <a:latin typeface="Avenir Next Medium"/>
                <a:ea typeface="Avenir Next Medium"/>
                <a:cs typeface="Avenir Next Medium"/>
                <a:sym typeface="Avenir Next Medium"/>
              </a:defRPr>
            </a:pPr>
            <a:r>
              <a:t>Random forest </a:t>
            </a:r>
          </a:p>
          <a:p>
            <a:pPr marL="482600" indent="-482600" algn="l" defTabSz="12700">
              <a:lnSpc>
                <a:spcPct val="80000"/>
              </a:lnSpc>
              <a:spcBef>
                <a:spcPts val="2400"/>
              </a:spcBef>
              <a:buSzPct val="100000"/>
              <a:buChar cha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b="0" cap="none" sz="3600">
                <a:solidFill>
                  <a:srgbClr val="4A4A4A"/>
                </a:solidFill>
                <a:latin typeface="Avenir Next Medium"/>
                <a:ea typeface="Avenir Next Medium"/>
                <a:cs typeface="Avenir Next Medium"/>
                <a:sym typeface="Avenir Next Medium"/>
              </a:defRPr>
            </a:pPr>
            <a:r>
              <a:t>Regularised ElasticNet linear regression</a:t>
            </a:r>
          </a:p>
        </p:txBody>
      </p:sp>
      <p:pic>
        <p:nvPicPr>
          <p:cNvPr id="264" name="By Jodok - Own work, CC0, https://commons.wikimedia.org/w/index.php?curid=141130990" descr="By Jodok - Own work, CC0, https://commons.wikimedia.org/w/index.php?curid=141130990"/>
          <p:cNvPicPr>
            <a:picLocks noChangeAspect="1"/>
          </p:cNvPicPr>
          <p:nvPr/>
        </p:nvPicPr>
        <p:blipFill>
          <a:blip r:embed="rId2">
            <a:extLst/>
          </a:blip>
          <a:stretch>
            <a:fillRect/>
          </a:stretch>
        </p:blipFill>
        <p:spPr>
          <a:xfrm>
            <a:off x="-58320" y="-2"/>
            <a:ext cx="10287001" cy="13716003"/>
          </a:xfrm>
          <a:prstGeom prst="rect">
            <a:avLst/>
          </a:prstGeom>
          <a:ln w="12700">
            <a:miter lim="400000"/>
          </a:ln>
        </p:spPr>
      </p:pic>
      <p:sp>
        <p:nvSpPr>
          <p:cNvPr id="265" name="By Jodok - Own work, CC0"/>
          <p:cNvSpPr txBox="1"/>
          <p:nvPr/>
        </p:nvSpPr>
        <p:spPr>
          <a:xfrm>
            <a:off x="22383799" y="13394894"/>
            <a:ext cx="1986687" cy="304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200">
                <a:solidFill>
                  <a:srgbClr val="FFFFFF"/>
                </a:solidFill>
                <a:latin typeface="Avenir Next Medium"/>
                <a:ea typeface="Avenir Next Medium"/>
                <a:cs typeface="Avenir Next Medium"/>
                <a:sym typeface="Avenir Next Medium"/>
              </a:defRPr>
            </a:lvl1pPr>
          </a:lstStyle>
          <a:p>
            <a:pPr/>
            <a:r>
              <a:t>By Jodok - Own work, CC0</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fast" advClick="1" p14:dur="500">
        <p159:morph option="byObject"/>
      </p:transition>
    </mc:Choice>
    <mc:Fallback>
      <p:transition spd="fast">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7" name="Best models were mixed-effects linear regression and random forest"/>
          <p:cNvSpPr txBox="1"/>
          <p:nvPr>
            <p:ph type="title"/>
          </p:nvPr>
        </p:nvSpPr>
        <p:spPr>
          <a:xfrm>
            <a:off x="1350640" y="952499"/>
            <a:ext cx="21682720" cy="2393706"/>
          </a:xfrm>
          <a:prstGeom prst="rect">
            <a:avLst/>
          </a:prstGeom>
        </p:spPr>
        <p:txBody>
          <a:bodyPr/>
          <a:lstStyle/>
          <a:p>
            <a:pPr defTabSz="519937">
              <a:defRPr spc="-100" sz="7600"/>
            </a:pPr>
            <a:r>
              <a:t>Best models were </a:t>
            </a:r>
            <a:r>
              <a:rPr>
                <a:solidFill>
                  <a:srgbClr val="FF7D00"/>
                </a:solidFill>
              </a:rPr>
              <a:t>mixed-effects linear regression</a:t>
            </a:r>
            <a:r>
              <a:t> and </a:t>
            </a:r>
            <a:r>
              <a:rPr>
                <a:solidFill>
                  <a:srgbClr val="7BA261"/>
                </a:solidFill>
              </a:rPr>
              <a:t>random forest</a:t>
            </a:r>
          </a:p>
        </p:txBody>
      </p:sp>
      <p:sp>
        <p:nvSpPr>
          <p:cNvPr id="268" name="Eric hausken-brates — July 2024"/>
          <p:cNvSpPr txBox="1"/>
          <p:nvPr/>
        </p:nvSpPr>
        <p:spPr>
          <a:xfrm>
            <a:off x="1350640" y="330200"/>
            <a:ext cx="21682720" cy="4826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lgn="ctr" defTabSz="685800">
              <a:lnSpc>
                <a:spcPct val="100000"/>
              </a:lnSpc>
              <a:spcBef>
                <a:spcPts val="0"/>
              </a:spcBef>
              <a:tabLst/>
              <a:defRPr b="1" cap="all" sz="2000">
                <a:solidFill>
                  <a:srgbClr val="227AAF"/>
                </a:solidFill>
                <a:latin typeface="Publico Text Roman"/>
                <a:ea typeface="Publico Text Roman"/>
                <a:cs typeface="Publico Text Roman"/>
                <a:sym typeface="Publico Text Roman"/>
              </a:defRPr>
            </a:lvl1pPr>
          </a:lstStyle>
          <a:p>
            <a:pPr/>
            <a:r>
              <a:t>Eric hausken-brates — July 2024</a:t>
            </a:r>
          </a:p>
        </p:txBody>
      </p:sp>
      <p:pic>
        <p:nvPicPr>
          <p:cNvPr id="269" name="comparisons-rsq.pdf" descr="comparisons-rsq.pdf"/>
          <p:cNvPicPr>
            <a:picLocks noChangeAspect="1"/>
          </p:cNvPicPr>
          <p:nvPr/>
        </p:nvPicPr>
        <p:blipFill>
          <a:blip r:embed="rId2">
            <a:extLst/>
          </a:blip>
          <a:stretch>
            <a:fillRect/>
          </a:stretch>
        </p:blipFill>
        <p:spPr>
          <a:xfrm>
            <a:off x="3509343" y="3485903"/>
            <a:ext cx="17365314" cy="9923038"/>
          </a:xfrm>
          <a:prstGeom prst="rect">
            <a:avLst/>
          </a:prstGeom>
          <a:ln w="12700">
            <a:miter lim="400000"/>
          </a:ln>
        </p:spPr>
      </p:pic>
      <p:pic>
        <p:nvPicPr>
          <p:cNvPr id="270" name="Windpark_Jaulin_1.jpg" descr="Windpark_Jaulin_1.jpg"/>
          <p:cNvPicPr>
            <a:picLocks noChangeAspect="1"/>
          </p:cNvPicPr>
          <p:nvPr/>
        </p:nvPicPr>
        <p:blipFill>
          <a:blip r:embed="rId3">
            <a:extLst/>
          </a:blip>
          <a:stretch>
            <a:fillRect/>
          </a:stretch>
        </p:blipFill>
        <p:spPr>
          <a:xfrm>
            <a:off x="-11081920" y="-2"/>
            <a:ext cx="10287002" cy="13716003"/>
          </a:xfrm>
          <a:prstGeom prst="rect">
            <a:avLst/>
          </a:prstGeom>
          <a:ln w="12700">
            <a:miter lim="400000"/>
          </a:ln>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fast" advClick="1" p14:dur="500">
        <p159:morph option="byObject"/>
      </p:transition>
    </mc:Choice>
    <mc:Fallback>
      <p:transition spd="fast">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2" name="(5) mixed-effects linear regression"/>
          <p:cNvSpPr txBox="1"/>
          <p:nvPr>
            <p:ph type="title"/>
          </p:nvPr>
        </p:nvSpPr>
        <p:spPr>
          <a:xfrm>
            <a:off x="13708437" y="4415780"/>
            <a:ext cx="9530120" cy="2999984"/>
          </a:xfrm>
          <a:prstGeom prst="rect">
            <a:avLst/>
          </a:prstGeom>
        </p:spPr>
        <p:txBody>
          <a:bodyPr/>
          <a:lstStyle/>
          <a:p>
            <a:pPr>
              <a:defRPr spc="-100"/>
            </a:pPr>
            <a:r>
              <a:t>(5) </a:t>
            </a:r>
            <a:r>
              <a:rPr>
                <a:solidFill>
                  <a:srgbClr val="FF7D00"/>
                </a:solidFill>
              </a:rPr>
              <a:t>mixed-effects linear regression</a:t>
            </a:r>
          </a:p>
        </p:txBody>
      </p:sp>
      <p:sp>
        <p:nvSpPr>
          <p:cNvPr id="273" name="Eric hausken-brates — July 2024"/>
          <p:cNvSpPr txBox="1"/>
          <p:nvPr/>
        </p:nvSpPr>
        <p:spPr>
          <a:xfrm>
            <a:off x="13503239" y="330200"/>
            <a:ext cx="9530120" cy="4826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lgn="ctr" defTabSz="685800">
              <a:lnSpc>
                <a:spcPct val="100000"/>
              </a:lnSpc>
              <a:spcBef>
                <a:spcPts val="0"/>
              </a:spcBef>
              <a:tabLst/>
              <a:defRPr b="1" cap="all" sz="2000">
                <a:solidFill>
                  <a:srgbClr val="227AAF"/>
                </a:solidFill>
                <a:latin typeface="Publico Text Roman"/>
                <a:ea typeface="Publico Text Roman"/>
                <a:cs typeface="Publico Text Roman"/>
                <a:sym typeface="Publico Text Roman"/>
              </a:defRPr>
            </a:lvl1pPr>
          </a:lstStyle>
          <a:p>
            <a:pPr/>
            <a:r>
              <a:t>Eric hausken-brates — July 2024</a:t>
            </a:r>
          </a:p>
        </p:txBody>
      </p:sp>
      <p:pic>
        <p:nvPicPr>
          <p:cNvPr id="274" name="lm-models.png" descr="lm-models.png"/>
          <p:cNvPicPr>
            <a:picLocks noChangeAspect="1"/>
          </p:cNvPicPr>
          <p:nvPr/>
        </p:nvPicPr>
        <p:blipFill>
          <a:blip r:embed="rId2">
            <a:extLst/>
          </a:blip>
          <a:stretch>
            <a:fillRect/>
          </a:stretch>
        </p:blipFill>
        <p:spPr>
          <a:xfrm>
            <a:off x="3158278" y="0"/>
            <a:ext cx="9530120" cy="13716002"/>
          </a:xfrm>
          <a:prstGeom prst="rect">
            <a:avLst/>
          </a:prstGeom>
          <a:ln w="12700">
            <a:miter lim="400000"/>
          </a:ln>
        </p:spPr>
      </p:pic>
      <p:pic>
        <p:nvPicPr>
          <p:cNvPr id="275" name="31_WInd_turbines_Spain_(34678068723).jpg" descr="31_WInd_turbines_Spain_(34678068723).jpg"/>
          <p:cNvPicPr>
            <a:picLocks noChangeAspect="1"/>
          </p:cNvPicPr>
          <p:nvPr/>
        </p:nvPicPr>
        <p:blipFill>
          <a:blip r:embed="rId3">
            <a:extLst/>
          </a:blip>
          <a:srcRect l="0" t="7812" r="0" b="7812"/>
          <a:stretch>
            <a:fillRect/>
          </a:stretch>
        </p:blipFill>
        <p:spPr>
          <a:xfrm>
            <a:off x="-26483544" y="-1"/>
            <a:ext cx="24384003" cy="13716002"/>
          </a:xfrm>
          <a:prstGeom prst="rect">
            <a:avLst/>
          </a:prstGeom>
          <a:ln w="12700">
            <a:miter lim="400000"/>
          </a:ln>
        </p:spPr>
      </p:pic>
      <p:pic>
        <p:nvPicPr>
          <p:cNvPr id="276" name="Rectangle Rectangle" descr="Rectangle Rectangle"/>
          <p:cNvPicPr>
            <a:picLocks noChangeAspect="1"/>
          </p:cNvPicPr>
          <p:nvPr/>
        </p:nvPicPr>
        <p:blipFill>
          <a:blip r:embed="rId4">
            <a:extLst/>
          </a:blip>
          <a:stretch>
            <a:fillRect/>
          </a:stretch>
        </p:blipFill>
        <p:spPr>
          <a:xfrm>
            <a:off x="2619008" y="1516505"/>
            <a:ext cx="10397375" cy="656077"/>
          </a:xfrm>
          <a:prstGeom prst="rect">
            <a:avLst/>
          </a:prstGeom>
          <a:ln w="12700">
            <a:miter lim="400000"/>
          </a:ln>
        </p:spPr>
      </p:pic>
      <p:pic>
        <p:nvPicPr>
          <p:cNvPr id="277" name="Rectangle Rectangle" descr="Rectangle Rectangle"/>
          <p:cNvPicPr>
            <a:picLocks noChangeAspect="1"/>
          </p:cNvPicPr>
          <p:nvPr/>
        </p:nvPicPr>
        <p:blipFill>
          <a:blip r:embed="rId4">
            <a:extLst/>
          </a:blip>
          <a:stretch>
            <a:fillRect/>
          </a:stretch>
        </p:blipFill>
        <p:spPr>
          <a:xfrm>
            <a:off x="2619008" y="5189158"/>
            <a:ext cx="10397375" cy="656076"/>
          </a:xfrm>
          <a:prstGeom prst="rect">
            <a:avLst/>
          </a:prstGeom>
          <a:ln w="12700">
            <a:miter lim="400000"/>
          </a:ln>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fast" advClick="1" p14:dur="500">
        <p159:morph option="byObject"/>
      </p:transition>
    </mc:Choice>
    <mc:Fallback>
      <p:transition spd="fast">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9" name="Avoid reports that aggregate regions together…"/>
          <p:cNvSpPr txBox="1"/>
          <p:nvPr>
            <p:ph type="body" idx="1"/>
          </p:nvPr>
        </p:nvSpPr>
        <p:spPr>
          <a:xfrm>
            <a:off x="1127760" y="4965700"/>
            <a:ext cx="21744504" cy="6165850"/>
          </a:xfrm>
          <a:prstGeom prst="rect">
            <a:avLst/>
          </a:prstGeom>
        </p:spPr>
        <p:txBody>
          <a:bodyPr numCol="2" spcCol="1087225" anchor="t"/>
          <a:lstStyle/>
          <a:p>
            <a:pPr marL="482600" indent="-482600" algn="l" defTabSz="12700">
              <a:lnSpc>
                <a:spcPct val="80000"/>
              </a:lnSpc>
              <a:spcBef>
                <a:spcPts val="2400"/>
              </a:spcBef>
              <a:buSzPct val="100000"/>
              <a:buChar cha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b="0" cap="none" sz="3600">
                <a:solidFill>
                  <a:srgbClr val="4A4A4A"/>
                </a:solidFill>
                <a:latin typeface="Avenir Next Medium"/>
                <a:ea typeface="Avenir Next Medium"/>
                <a:cs typeface="Avenir Next Medium"/>
                <a:sym typeface="Avenir Next Medium"/>
              </a:defRPr>
            </a:pPr>
            <a:r>
              <a:t>Avoid reports that aggregate regions together</a:t>
            </a:r>
          </a:p>
          <a:p>
            <a:pPr marL="482600" indent="-482600" algn="l" defTabSz="12700">
              <a:lnSpc>
                <a:spcPct val="80000"/>
              </a:lnSpc>
              <a:spcBef>
                <a:spcPts val="2400"/>
              </a:spcBef>
              <a:buSzPct val="100000"/>
              <a:buChar cha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b="0" cap="none" sz="3600">
                <a:solidFill>
                  <a:srgbClr val="4A4A4A"/>
                </a:solidFill>
                <a:latin typeface="Avenir Next Medium"/>
                <a:ea typeface="Avenir Next Medium"/>
                <a:cs typeface="Avenir Next Medium"/>
                <a:sym typeface="Avenir Next Medium"/>
              </a:defRPr>
            </a:pPr>
            <a:r>
              <a:t>Focus on Asturias</a:t>
            </a:r>
          </a:p>
          <a:p>
            <a:pPr marL="482600" indent="-482600" algn="l" defTabSz="12700">
              <a:lnSpc>
                <a:spcPct val="80000"/>
              </a:lnSpc>
              <a:spcBef>
                <a:spcPts val="2400"/>
              </a:spcBef>
              <a:buSzPct val="100000"/>
              <a:buChar cha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b="0" cap="none" sz="3600">
                <a:solidFill>
                  <a:srgbClr val="4A4A4A"/>
                </a:solidFill>
                <a:latin typeface="Avenir Next Medium"/>
                <a:ea typeface="Avenir Next Medium"/>
                <a:cs typeface="Avenir Next Medium"/>
                <a:sym typeface="Avenir Next Medium"/>
              </a:defRPr>
            </a:pPr>
            <a:r>
              <a:t>Hypothesis —&gt;  No clear that supports idea that more wind energy generation decreases EI </a:t>
            </a:r>
          </a:p>
        </p:txBody>
      </p:sp>
      <p:sp>
        <p:nvSpPr>
          <p:cNvPr id="280" name="Eric hausken-brates — July 2024"/>
          <p:cNvSpPr txBox="1"/>
          <p:nvPr/>
        </p:nvSpPr>
        <p:spPr>
          <a:xfrm>
            <a:off x="1511736" y="330200"/>
            <a:ext cx="11981347" cy="4826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lgn="ctr" defTabSz="685800">
              <a:lnSpc>
                <a:spcPct val="100000"/>
              </a:lnSpc>
              <a:spcBef>
                <a:spcPts val="0"/>
              </a:spcBef>
              <a:tabLst/>
              <a:defRPr b="1" cap="all" sz="2000">
                <a:solidFill>
                  <a:srgbClr val="227AAF"/>
                </a:solidFill>
                <a:latin typeface="Publico Text Roman"/>
                <a:ea typeface="Publico Text Roman"/>
                <a:cs typeface="Publico Text Roman"/>
                <a:sym typeface="Publico Text Roman"/>
              </a:defRPr>
            </a:lvl1pPr>
          </a:lstStyle>
          <a:p>
            <a:pPr/>
            <a:r>
              <a:t>Eric hausken-brates — July 2024</a:t>
            </a:r>
          </a:p>
        </p:txBody>
      </p:sp>
      <p:sp>
        <p:nvSpPr>
          <p:cNvPr id="281" name="Recommendations for Policymakers"/>
          <p:cNvSpPr txBox="1"/>
          <p:nvPr>
            <p:ph type="title"/>
          </p:nvPr>
        </p:nvSpPr>
        <p:spPr>
          <a:xfrm>
            <a:off x="1511736" y="1327371"/>
            <a:ext cx="11981347" cy="3225357"/>
          </a:xfrm>
          <a:prstGeom prst="rect">
            <a:avLst/>
          </a:prstGeom>
        </p:spPr>
        <p:txBody>
          <a:bodyPr/>
          <a:lstStyle>
            <a:lvl1pPr>
              <a:defRPr spc="-100"/>
            </a:lvl1pPr>
          </a:lstStyle>
          <a:p>
            <a:pPr/>
            <a:r>
              <a:t>Recommendations for Policymakers</a:t>
            </a:r>
          </a:p>
        </p:txBody>
      </p:sp>
      <p:sp>
        <p:nvSpPr>
          <p:cNvPr id="282" name="Slide Number"/>
          <p:cNvSpPr txBox="1"/>
          <p:nvPr>
            <p:ph type="sldNum" sz="quarter" idx="4294967295"/>
          </p:nvPr>
        </p:nvSpPr>
        <p:spPr>
          <a:xfrm>
            <a:off x="12001500" y="13030198"/>
            <a:ext cx="386335" cy="4191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83" name="By Mussi Katz from Israel - 31 WInd turbines Spain, Public Domain, https://commons.wikimedia.org/w/index.php?curid=130032607" descr="By Mussi Katz from Israel - 31 WInd turbines Spain, Public Domain, https://commons.wikimedia.org/w/index.php?curid=130032607"/>
          <p:cNvPicPr>
            <a:picLocks noChangeAspect="1"/>
          </p:cNvPicPr>
          <p:nvPr/>
        </p:nvPicPr>
        <p:blipFill>
          <a:blip r:embed="rId2">
            <a:extLst/>
          </a:blip>
          <a:srcRect l="0" t="7812" r="0" b="7812"/>
          <a:stretch>
            <a:fillRect/>
          </a:stretch>
        </p:blipFill>
        <p:spPr>
          <a:xfrm>
            <a:off x="14283455" y="-1"/>
            <a:ext cx="24384002" cy="13716002"/>
          </a:xfrm>
          <a:prstGeom prst="rect">
            <a:avLst/>
          </a:prstGeom>
          <a:ln w="12700">
            <a:miter lim="400000"/>
          </a:ln>
        </p:spPr>
      </p:pic>
      <p:sp>
        <p:nvSpPr>
          <p:cNvPr id="284" name="By Mussi Katz from Israel - 31 WInd turbines Spain, Public Domain,"/>
          <p:cNvSpPr txBox="1"/>
          <p:nvPr/>
        </p:nvSpPr>
        <p:spPr>
          <a:xfrm>
            <a:off x="19647712" y="13411200"/>
            <a:ext cx="4736288" cy="304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200">
                <a:solidFill>
                  <a:srgbClr val="FFFFFF"/>
                </a:solidFill>
                <a:latin typeface="Avenir Next Medium"/>
                <a:ea typeface="Avenir Next Medium"/>
                <a:cs typeface="Avenir Next Medium"/>
                <a:sym typeface="Avenir Next Medium"/>
              </a:defRPr>
            </a:lvl1pPr>
          </a:lstStyle>
          <a:p>
            <a:pPr/>
            <a:r>
              <a:t>By Mussi Katz from Israel - 31 WInd turbines Spain, Public Domain,</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fast" advClick="1" p14:dur="500">
        <p159:morph option="byObject"/>
      </p:transition>
    </mc:Choice>
    <mc:Fallback>
      <p:transition spd="fast">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86" name="31_WInd_turbines_Spain_(34678068723).jpg" descr="31_WInd_turbines_Spain_(34678068723).jpg"/>
          <p:cNvPicPr>
            <a:picLocks noChangeAspect="1"/>
          </p:cNvPicPr>
          <p:nvPr>
            <p:ph type="pic" idx="21"/>
          </p:nvPr>
        </p:nvPicPr>
        <p:blipFill>
          <a:blip r:embed="rId2">
            <a:extLst/>
          </a:blip>
          <a:srcRect l="0" t="7812" r="0" b="7812"/>
          <a:stretch>
            <a:fillRect/>
          </a:stretch>
        </p:blipFill>
        <p:spPr>
          <a:xfrm>
            <a:off x="0" y="-1"/>
            <a:ext cx="24384000" cy="13716002"/>
          </a:xfrm>
          <a:prstGeom prst="rect">
            <a:avLst/>
          </a:prstGeom>
        </p:spPr>
      </p:pic>
      <p:sp>
        <p:nvSpPr>
          <p:cNvPr id="287" name="Thank you!"/>
          <p:cNvSpPr txBox="1"/>
          <p:nvPr>
            <p:ph type="body" sz="quarter" idx="1"/>
          </p:nvPr>
        </p:nvSpPr>
        <p:spPr>
          <a:xfrm>
            <a:off x="1409700" y="2119884"/>
            <a:ext cx="10775585" cy="1936415"/>
          </a:xfrm>
          <a:prstGeom prst="rect">
            <a:avLst/>
          </a:prstGeom>
        </p:spPr>
        <p:txBody>
          <a:bodyPr/>
          <a:lstStyle>
            <a:lvl1pPr>
              <a:defRPr b="1" spc="-100" sz="10000">
                <a:ln w="12700" cap="flat">
                  <a:solidFill>
                    <a:srgbClr val="FFD34E"/>
                  </a:solidFill>
                  <a:prstDash val="solid"/>
                  <a:miter lim="400000"/>
                </a:ln>
                <a:solidFill>
                  <a:srgbClr val="FFFFFF"/>
                </a:solidFill>
              </a:defRPr>
            </a:lvl1pPr>
          </a:lstStyle>
          <a:p>
            <a:pPr/>
            <a:r>
              <a:t>Thank you!</a:t>
            </a:r>
          </a:p>
        </p:txBody>
      </p:sp>
      <p:sp>
        <p:nvSpPr>
          <p:cNvPr id="288" name="Line"/>
          <p:cNvSpPr/>
          <p:nvPr/>
        </p:nvSpPr>
        <p:spPr>
          <a:xfrm>
            <a:off x="863599" y="889000"/>
            <a:ext cx="22656803" cy="0"/>
          </a:xfrm>
          <a:prstGeom prst="line">
            <a:avLst/>
          </a:prstGeom>
          <a:ln w="50800">
            <a:solidFill>
              <a:srgbClr val="0000BB"/>
            </a:solidFill>
            <a:miter lim="400000"/>
          </a:ln>
        </p:spPr>
        <p:txBody>
          <a:bodyPr lIns="45718" tIns="45718" rIns="45718" bIns="45718"/>
          <a:lstStyle/>
          <a:p>
            <a:pPr/>
          </a:p>
        </p:txBody>
      </p:sp>
      <p:sp>
        <p:nvSpPr>
          <p:cNvPr id="289" name="Line"/>
          <p:cNvSpPr/>
          <p:nvPr/>
        </p:nvSpPr>
        <p:spPr>
          <a:xfrm>
            <a:off x="863599" y="12852400"/>
            <a:ext cx="22656803" cy="0"/>
          </a:xfrm>
          <a:prstGeom prst="line">
            <a:avLst/>
          </a:prstGeom>
          <a:ln w="12700">
            <a:solidFill>
              <a:srgbClr val="0000BB"/>
            </a:solidFill>
            <a:miter lim="400000"/>
          </a:ln>
        </p:spPr>
        <p:txBody>
          <a:bodyPr lIns="45718" tIns="45718" rIns="45718" bIns="45718"/>
          <a:lstStyle/>
          <a:p>
            <a:p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fast" advClick="1" p14:dur="500">
        <p159:morph option="byObject"/>
      </p:transition>
    </mc:Choice>
    <mc:Fallback>
      <p:transition spd="fast">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1" name="Image credits"/>
          <p:cNvSpPr txBox="1"/>
          <p:nvPr>
            <p:ph type="title"/>
          </p:nvPr>
        </p:nvSpPr>
        <p:spPr>
          <a:xfrm>
            <a:off x="1727200" y="1739899"/>
            <a:ext cx="20929600" cy="3300116"/>
          </a:xfrm>
          <a:prstGeom prst="rect">
            <a:avLst/>
          </a:prstGeom>
        </p:spPr>
        <p:txBody>
          <a:bodyPr/>
          <a:lstStyle>
            <a:lvl1pPr>
              <a:defRPr spc="-100"/>
            </a:lvl1pPr>
          </a:lstStyle>
          <a:p>
            <a:pPr/>
            <a:r>
              <a:t>Image credits</a:t>
            </a:r>
          </a:p>
        </p:txBody>
      </p:sp>
      <p:sp>
        <p:nvSpPr>
          <p:cNvPr id="292" name="By Marta Esther Vázquez Fernández - Own work, CC BY-SA 4.0, https://commons.wikimedia.org/w/index.php?curid=120334286…"/>
          <p:cNvSpPr txBox="1"/>
          <p:nvPr>
            <p:ph type="body" idx="1"/>
          </p:nvPr>
        </p:nvSpPr>
        <p:spPr>
          <a:xfrm>
            <a:off x="1727200" y="3437120"/>
            <a:ext cx="20929600" cy="9002999"/>
          </a:xfrm>
          <a:prstGeom prst="rect">
            <a:avLst/>
          </a:prstGeom>
        </p:spPr>
        <p:txBody>
          <a:bodyPr/>
          <a:lstStyle/>
          <a:p>
            <a:pPr defTabSz="914400">
              <a:spcBef>
                <a:spcPts val="2300"/>
              </a:spcBef>
              <a:tabLst>
                <a:tab pos="330200" algn="l"/>
                <a:tab pos="673100" algn="l"/>
                <a:tab pos="1016000" algn="l"/>
                <a:tab pos="1358900" algn="l"/>
                <a:tab pos="1701800" algn="l"/>
                <a:tab pos="2044700" algn="l"/>
                <a:tab pos="2387600" algn="l"/>
                <a:tab pos="2730500" algn="l"/>
                <a:tab pos="3060700" algn="l"/>
                <a:tab pos="3403600" algn="l"/>
                <a:tab pos="3746500" algn="l"/>
                <a:tab pos="4089400" algn="l"/>
              </a:tabLst>
              <a:defRPr sz="5300"/>
            </a:pPr>
            <a:r>
              <a:t>By Marta Esther Vázquez Fernández - Own work, CC BY-SA 4.0, </a:t>
            </a:r>
            <a:r>
              <a:rPr u="sng">
                <a:solidFill>
                  <a:srgbClr val="0000FF"/>
                </a:solidFill>
                <a:uFill>
                  <a:solidFill>
                    <a:srgbClr val="0000FF"/>
                  </a:solidFill>
                </a:uFill>
                <a:hlinkClick r:id="rId2" invalidUrl="" action="" tgtFrame="" tooltip="" history="1" highlightClick="0" endSnd="0"/>
              </a:rPr>
              <a:t>https://commons.wikimedia.org/w/index.php?curid=120334286</a:t>
            </a:r>
          </a:p>
          <a:p>
            <a:pPr defTabSz="914400">
              <a:spcBef>
                <a:spcPts val="2300"/>
              </a:spcBef>
              <a:tabLst>
                <a:tab pos="330200" algn="l"/>
                <a:tab pos="673100" algn="l"/>
                <a:tab pos="1016000" algn="l"/>
                <a:tab pos="1358900" algn="l"/>
                <a:tab pos="1701800" algn="l"/>
                <a:tab pos="2044700" algn="l"/>
                <a:tab pos="2387600" algn="l"/>
                <a:tab pos="2730500" algn="l"/>
                <a:tab pos="3060700" algn="l"/>
                <a:tab pos="3403600" algn="l"/>
                <a:tab pos="3746500" algn="l"/>
                <a:tab pos="4089400" algn="l"/>
              </a:tabLst>
              <a:defRPr sz="5300"/>
            </a:pPr>
            <a:r>
              <a:t>By Jodok - Own work, CC0, </a:t>
            </a:r>
            <a:r>
              <a:rPr u="sng">
                <a:solidFill>
                  <a:srgbClr val="0000FF"/>
                </a:solidFill>
                <a:uFill>
                  <a:solidFill>
                    <a:srgbClr val="0000FF"/>
                  </a:solidFill>
                </a:uFill>
                <a:hlinkClick r:id="rId3" invalidUrl="" action="" tgtFrame="" tooltip="" history="1" highlightClick="0" endSnd="0"/>
              </a:rPr>
              <a:t>https://commons.wikimedia.org/w/index.php?curid=141130990</a:t>
            </a:r>
          </a:p>
          <a:p>
            <a:pPr defTabSz="914400">
              <a:spcBef>
                <a:spcPts val="2300"/>
              </a:spcBef>
              <a:tabLst>
                <a:tab pos="330200" algn="l"/>
                <a:tab pos="673100" algn="l"/>
                <a:tab pos="1016000" algn="l"/>
                <a:tab pos="1358900" algn="l"/>
                <a:tab pos="1701800" algn="l"/>
                <a:tab pos="2044700" algn="l"/>
                <a:tab pos="2387600" algn="l"/>
                <a:tab pos="2730500" algn="l"/>
                <a:tab pos="3060700" algn="l"/>
                <a:tab pos="3403600" algn="l"/>
                <a:tab pos="3746500" algn="l"/>
                <a:tab pos="4089400" algn="l"/>
              </a:tabLst>
              <a:defRPr sz="5300"/>
            </a:pPr>
            <a:r>
              <a:t>By Mussi Katz from Israel - 31 WInd turbines Spain, Public Domain, </a:t>
            </a:r>
            <a:r>
              <a:rPr u="sng">
                <a:solidFill>
                  <a:srgbClr val="0000FF"/>
                </a:solidFill>
                <a:uFill>
                  <a:solidFill>
                    <a:srgbClr val="0000FF"/>
                  </a:solidFill>
                </a:uFill>
                <a:hlinkClick r:id="rId4" invalidUrl="" action="" tgtFrame="" tooltip="" history="1" highlightClick="0" endSnd="0"/>
              </a:rPr>
              <a:t>https://commons.wikimedia.org/w/index.php?curid=130032607</a:t>
            </a:r>
          </a:p>
          <a:p>
            <a:pPr defTabSz="914400">
              <a:spcBef>
                <a:spcPts val="2300"/>
              </a:spcBef>
              <a:tabLst>
                <a:tab pos="330200" algn="l"/>
                <a:tab pos="673100" algn="l"/>
                <a:tab pos="1016000" algn="l"/>
                <a:tab pos="1358900" algn="l"/>
                <a:tab pos="1701800" algn="l"/>
                <a:tab pos="2044700" algn="l"/>
                <a:tab pos="2387600" algn="l"/>
                <a:tab pos="2730500" algn="l"/>
                <a:tab pos="3060700" algn="l"/>
                <a:tab pos="3403600" algn="l"/>
                <a:tab pos="3746500" algn="l"/>
                <a:tab pos="4089400" algn="l"/>
              </a:tabLst>
              <a:defRPr sz="5300"/>
            </a:pPr>
            <a:r>
              <a:t>By Impru20 - Own work, CC BY-SA 4.0, </a:t>
            </a:r>
            <a:r>
              <a:rPr u="sng">
                <a:solidFill>
                  <a:srgbClr val="0000FF"/>
                </a:solidFill>
                <a:uFill>
                  <a:solidFill>
                    <a:srgbClr val="0000FF"/>
                  </a:solidFill>
                </a:uFill>
                <a:hlinkClick r:id="rId5" invalidUrl="" action="" tgtFrame="" tooltip="" history="1" highlightClick="0" endSnd="0"/>
              </a:rPr>
              <a:t>https://commons.wikimedia.org/w/index.php?curid=45016900</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fast" advClick="1" p14:dur="500">
        <p159:morph option="byObject"/>
      </p:transition>
    </mc:Choice>
    <mc:Fallback>
      <p:transition spd="fast">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4" name="Works Cited"/>
          <p:cNvSpPr txBox="1"/>
          <p:nvPr>
            <p:ph type="title"/>
          </p:nvPr>
        </p:nvSpPr>
        <p:spPr>
          <a:xfrm>
            <a:off x="1727200" y="1739899"/>
            <a:ext cx="20929600" cy="1655247"/>
          </a:xfrm>
          <a:prstGeom prst="rect">
            <a:avLst/>
          </a:prstGeom>
        </p:spPr>
        <p:txBody>
          <a:bodyPr/>
          <a:lstStyle>
            <a:lvl1pPr>
              <a:defRPr spc="-100"/>
            </a:lvl1pPr>
          </a:lstStyle>
          <a:p>
            <a:pPr/>
            <a:r>
              <a:t>Works Cited</a:t>
            </a:r>
          </a:p>
        </p:txBody>
      </p:sp>
      <p:sp>
        <p:nvSpPr>
          <p:cNvPr id="295" name="Cansino, J. M., Román-Collado, R., &amp; Merchán, J. (2019). Do Spanish energy efficiency actions trigger JEVON’S paradox? Energy, 181, 760–770. https://doi.org/https: //doi.org/10.1016/j.energy.2019.05.210…"/>
          <p:cNvSpPr txBox="1"/>
          <p:nvPr>
            <p:ph type="body" idx="1"/>
          </p:nvPr>
        </p:nvSpPr>
        <p:spPr>
          <a:xfrm>
            <a:off x="1727200" y="3437120"/>
            <a:ext cx="20929600" cy="9002999"/>
          </a:xfrm>
          <a:prstGeom prst="rect">
            <a:avLst/>
          </a:prstGeom>
        </p:spPr>
        <p:txBody>
          <a:bodyPr/>
          <a:lstStyle/>
          <a:p>
            <a:pPr marL="761998" indent="-761998">
              <a:tabLst>
                <a:tab pos="355600" algn="l"/>
                <a:tab pos="1066800" algn="l"/>
                <a:tab pos="1270000" algn="l"/>
                <a:tab pos="1422400" algn="l"/>
                <a:tab pos="1778000" algn="l"/>
                <a:tab pos="2133600" algn="l"/>
                <a:tab pos="2489200" algn="l"/>
                <a:tab pos="2844800" algn="l"/>
                <a:tab pos="3200400" algn="l"/>
                <a:tab pos="3556000" algn="l"/>
                <a:tab pos="3911600" algn="l"/>
                <a:tab pos="4267200" algn="l"/>
              </a:tabLst>
            </a:pPr>
            <a:r>
              <a:t>Cansino, J. M., Román-Collado, R., &amp; Merchán, J. (2019). Do Spanish energy efficiency actions trigger JEVON’S paradox? Energy, 181, 760–770. https://doi.org/https: //doi.org/10.1016/j.energy.2019.05.210</a:t>
            </a:r>
          </a:p>
          <a:p>
            <a:pPr marL="761998" indent="-761998">
              <a:tabLst>
                <a:tab pos="355600" algn="l"/>
                <a:tab pos="1066800" algn="l"/>
                <a:tab pos="1270000" algn="l"/>
                <a:tab pos="1422400" algn="l"/>
                <a:tab pos="1778000" algn="l"/>
                <a:tab pos="2133600" algn="l"/>
                <a:tab pos="2489200" algn="l"/>
                <a:tab pos="2844800" algn="l"/>
                <a:tab pos="3200400" algn="l"/>
                <a:tab pos="3556000" algn="l"/>
                <a:tab pos="3911600" algn="l"/>
                <a:tab pos="4267200" algn="l"/>
              </a:tabLst>
            </a:pPr>
            <a:r>
              <a:t>Haas, C., &amp; Kempa, K. (2018). Directed technical change and energy intensity dynamics: Structural change vs. energy efficiency. The Energy Journal, 39(4), 127–152. Retrieved June 18, 2024, from https://www.jstor.org/stable/26534462</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4" name="Agenda"/>
          <p:cNvSpPr txBox="1"/>
          <p:nvPr>
            <p:ph type="title"/>
          </p:nvPr>
        </p:nvSpPr>
        <p:spPr>
          <a:xfrm>
            <a:off x="1031720" y="1732581"/>
            <a:ext cx="11981347" cy="3225358"/>
          </a:xfrm>
          <a:prstGeom prst="rect">
            <a:avLst/>
          </a:prstGeom>
        </p:spPr>
        <p:txBody>
          <a:bodyPr/>
          <a:lstStyle>
            <a:lvl1pPr>
              <a:defRPr spc="-100">
                <a:solidFill>
                  <a:srgbClr val="4F3E2D"/>
                </a:solidFill>
              </a:defRPr>
            </a:lvl1pPr>
          </a:lstStyle>
          <a:p>
            <a:pPr/>
            <a:r>
              <a:t>Agenda</a:t>
            </a:r>
          </a:p>
        </p:txBody>
      </p:sp>
      <p:sp>
        <p:nvSpPr>
          <p:cNvPr id="195" name="How are wind and energy intensity related?…"/>
          <p:cNvSpPr txBox="1"/>
          <p:nvPr>
            <p:ph type="body" idx="1"/>
          </p:nvPr>
        </p:nvSpPr>
        <p:spPr>
          <a:xfrm>
            <a:off x="1281659" y="4964062"/>
            <a:ext cx="22656804" cy="6165852"/>
          </a:xfrm>
          <a:prstGeom prst="rect">
            <a:avLst/>
          </a:prstGeom>
        </p:spPr>
        <p:txBody>
          <a:bodyPr numCol="2" spcCol="1132839" anchor="t"/>
          <a:lstStyle/>
          <a:p>
            <a:pPr marL="660400" indent="-660400" algn="l" defTabSz="12700">
              <a:lnSpc>
                <a:spcPct val="80000"/>
              </a:lnSpc>
              <a:spcBef>
                <a:spcPts val="2400"/>
              </a:spcBef>
              <a:buSzPct val="100000"/>
              <a:buAutoNum type="arabicParenR" startAt="1"/>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b="0" cap="none" sz="3600">
                <a:solidFill>
                  <a:srgbClr val="4A4A4A"/>
                </a:solidFill>
                <a:latin typeface="Avenir Next Medium"/>
                <a:ea typeface="Avenir Next Medium"/>
                <a:cs typeface="Avenir Next Medium"/>
                <a:sym typeface="Avenir Next Medium"/>
              </a:defRPr>
            </a:pPr>
            <a:r>
              <a:t>How are wind and energy intensity related?</a:t>
            </a:r>
          </a:p>
          <a:p>
            <a:pPr lvl="1" marL="965200" indent="-482600" algn="l" defTabSz="12700">
              <a:lnSpc>
                <a:spcPct val="80000"/>
              </a:lnSpc>
              <a:spcBef>
                <a:spcPts val="2400"/>
              </a:spcBef>
              <a:buSzPct val="100000"/>
              <a:buChar cha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b="0" cap="none" sz="3600">
                <a:solidFill>
                  <a:srgbClr val="4A4A4A"/>
                </a:solidFill>
                <a:latin typeface="Avenir Next Medium"/>
                <a:ea typeface="Avenir Next Medium"/>
                <a:cs typeface="Avenir Next Medium"/>
                <a:sym typeface="Avenir Next Medium"/>
              </a:defRPr>
            </a:pPr>
            <a:r>
              <a:t>Initial Hypothesis </a:t>
            </a:r>
          </a:p>
          <a:p>
            <a:pPr marL="660400" indent="-660400" algn="l" defTabSz="12700">
              <a:lnSpc>
                <a:spcPct val="80000"/>
              </a:lnSpc>
              <a:spcBef>
                <a:spcPts val="2400"/>
              </a:spcBef>
              <a:buSzPct val="100000"/>
              <a:buAutoNum type="arabicParenR" startAt="1"/>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b="0" cap="none" sz="3600">
                <a:solidFill>
                  <a:srgbClr val="4A4A4A"/>
                </a:solidFill>
                <a:latin typeface="Avenir Next Medium"/>
                <a:ea typeface="Avenir Next Medium"/>
                <a:cs typeface="Avenir Next Medium"/>
                <a:sym typeface="Avenir Next Medium"/>
              </a:defRPr>
            </a:pPr>
            <a:r>
              <a:t>Models  </a:t>
            </a:r>
          </a:p>
          <a:p>
            <a:pPr lvl="1" marL="965200" indent="-482600" algn="l" defTabSz="12700">
              <a:lnSpc>
                <a:spcPct val="80000"/>
              </a:lnSpc>
              <a:spcBef>
                <a:spcPts val="2400"/>
              </a:spcBef>
              <a:buSzPct val="100000"/>
              <a:buChar cha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b="0" cap="none" sz="3600">
                <a:solidFill>
                  <a:srgbClr val="4A4A4A"/>
                </a:solidFill>
                <a:latin typeface="Avenir Next Medium"/>
                <a:ea typeface="Avenir Next Medium"/>
                <a:cs typeface="Avenir Next Medium"/>
                <a:sym typeface="Avenir Next Medium"/>
              </a:defRPr>
            </a:pPr>
            <a:r>
              <a:t>Significant predictors of EI </a:t>
            </a:r>
          </a:p>
          <a:p>
            <a:pPr marL="660400" indent="-660400" algn="l" defTabSz="12700">
              <a:lnSpc>
                <a:spcPct val="80000"/>
              </a:lnSpc>
              <a:spcBef>
                <a:spcPts val="2400"/>
              </a:spcBef>
              <a:buSzPct val="100000"/>
              <a:buAutoNum type="arabicParenR" startAt="1"/>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b="0" cap="none" sz="3600">
                <a:solidFill>
                  <a:srgbClr val="4A4A4A"/>
                </a:solidFill>
                <a:latin typeface="Avenir Next Medium"/>
                <a:ea typeface="Avenir Next Medium"/>
                <a:cs typeface="Avenir Next Medium"/>
                <a:sym typeface="Avenir Next Medium"/>
              </a:defRPr>
            </a:pPr>
            <a:r>
              <a:t>Hypothesis assessment</a:t>
            </a:r>
          </a:p>
          <a:p>
            <a:pPr marL="660400" indent="-660400" algn="l" defTabSz="12700">
              <a:lnSpc>
                <a:spcPct val="80000"/>
              </a:lnSpc>
              <a:spcBef>
                <a:spcPts val="2400"/>
              </a:spcBef>
              <a:buSzPct val="100000"/>
              <a:buAutoNum type="arabicParenR" startAt="1"/>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b="0" cap="none" sz="3600">
                <a:solidFill>
                  <a:srgbClr val="4A4A4A"/>
                </a:solidFill>
                <a:latin typeface="Avenir Next Medium"/>
                <a:ea typeface="Avenir Next Medium"/>
                <a:cs typeface="Avenir Next Medium"/>
                <a:sym typeface="Avenir Next Medium"/>
              </a:defRPr>
            </a:pPr>
            <a:r>
              <a:t>Recommendations for policymakers </a:t>
            </a:r>
          </a:p>
        </p:txBody>
      </p:sp>
      <p:pic>
        <p:nvPicPr>
          <p:cNvPr id="196" name="Molino_de_Viento_de_Aguilar_de_Campos.jpg" descr="Molino_de_Viento_de_Aguilar_de_Campos.jpg"/>
          <p:cNvPicPr>
            <a:picLocks noChangeAspect="1"/>
          </p:cNvPicPr>
          <p:nvPr/>
        </p:nvPicPr>
        <p:blipFill>
          <a:blip r:embed="rId2">
            <a:extLst/>
          </a:blip>
          <a:stretch>
            <a:fillRect/>
          </a:stretch>
        </p:blipFill>
        <p:spPr>
          <a:xfrm>
            <a:off x="14055590" y="-2"/>
            <a:ext cx="18288002" cy="13716003"/>
          </a:xfrm>
          <a:prstGeom prst="rect">
            <a:avLst/>
          </a:prstGeom>
          <a:ln w="12700">
            <a:miter lim="400000"/>
          </a:ln>
        </p:spPr>
      </p:pic>
      <p:sp>
        <p:nvSpPr>
          <p:cNvPr id="197" name="Eric hausken-brates — July 2024"/>
          <p:cNvSpPr txBox="1"/>
          <p:nvPr/>
        </p:nvSpPr>
        <p:spPr>
          <a:xfrm>
            <a:off x="1805281" y="227057"/>
            <a:ext cx="11981348" cy="48260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lgn="ctr" defTabSz="685800">
              <a:lnSpc>
                <a:spcPct val="100000"/>
              </a:lnSpc>
              <a:spcBef>
                <a:spcPts val="0"/>
              </a:spcBef>
              <a:tabLst/>
              <a:defRPr b="1" cap="all" sz="2000">
                <a:solidFill>
                  <a:srgbClr val="227AAF"/>
                </a:solidFill>
                <a:latin typeface="Publico Text Roman"/>
                <a:ea typeface="Publico Text Roman"/>
                <a:cs typeface="Publico Text Roman"/>
                <a:sym typeface="Publico Text Roman"/>
              </a:defRPr>
            </a:lvl1pPr>
          </a:lstStyle>
          <a:p>
            <a:pPr/>
            <a:r>
              <a:t>Eric hausken-brates — July 2024</a:t>
            </a:r>
          </a:p>
        </p:txBody>
      </p:sp>
      <p:sp>
        <p:nvSpPr>
          <p:cNvPr id="198" name="By Marta Esther Vázquez Fernández - Own work, CC BY-SA 4.0,"/>
          <p:cNvSpPr txBox="1"/>
          <p:nvPr/>
        </p:nvSpPr>
        <p:spPr>
          <a:xfrm>
            <a:off x="19884496" y="13397382"/>
            <a:ext cx="4497020" cy="304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200">
                <a:solidFill>
                  <a:srgbClr val="FFFFFF"/>
                </a:solidFill>
                <a:latin typeface="Avenir Next Medium"/>
                <a:ea typeface="Avenir Next Medium"/>
                <a:cs typeface="Avenir Next Medium"/>
                <a:sym typeface="Avenir Next Medium"/>
              </a:defRPr>
            </a:lvl1pPr>
          </a:lstStyle>
          <a:p>
            <a:pPr/>
            <a:r>
              <a:t>By Marta Esther Vázquez Fernández - Own work, CC BY-SA 4.0,</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fast" advClick="1" p14:dur="500">
        <p159:morph option="byObject"/>
      </p:transition>
    </mc:Choice>
    <mc:Fallback>
      <p:transition spd="fast">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0" name="Why Spain 🇪🇸?…"/>
          <p:cNvSpPr txBox="1"/>
          <p:nvPr>
            <p:ph type="title"/>
          </p:nvPr>
        </p:nvSpPr>
        <p:spPr>
          <a:xfrm>
            <a:off x="10675455" y="1739899"/>
            <a:ext cx="11981346" cy="3225358"/>
          </a:xfrm>
          <a:prstGeom prst="rect">
            <a:avLst/>
          </a:prstGeom>
        </p:spPr>
        <p:txBody>
          <a:bodyPr/>
          <a:lstStyle/>
          <a:p>
            <a:pPr>
              <a:defRPr spc="-100">
                <a:solidFill>
                  <a:srgbClr val="4F3E2D"/>
                </a:solidFill>
              </a:defRPr>
            </a:pPr>
            <a:r>
              <a:t>Why Spain 🇪🇸?</a:t>
            </a:r>
          </a:p>
          <a:p>
            <a:pPr>
              <a:defRPr spc="-100">
                <a:solidFill>
                  <a:srgbClr val="4F3E2D"/>
                </a:solidFill>
              </a:defRPr>
            </a:pPr>
            <a:r>
              <a:t>Why wind 💨?</a:t>
            </a:r>
          </a:p>
        </p:txBody>
      </p:sp>
      <p:sp>
        <p:nvSpPr>
          <p:cNvPr id="201" name="My background…"/>
          <p:cNvSpPr txBox="1"/>
          <p:nvPr>
            <p:ph type="body" idx="1"/>
          </p:nvPr>
        </p:nvSpPr>
        <p:spPr>
          <a:xfrm>
            <a:off x="10873822" y="4964062"/>
            <a:ext cx="22656804" cy="6165852"/>
          </a:xfrm>
          <a:prstGeom prst="rect">
            <a:avLst/>
          </a:prstGeom>
        </p:spPr>
        <p:txBody>
          <a:bodyPr numCol="2" spcCol="1132839" anchor="t"/>
          <a:lstStyle/>
          <a:p>
            <a:pPr marL="482600" indent="-482600" algn="l" defTabSz="12700">
              <a:lnSpc>
                <a:spcPct val="80000"/>
              </a:lnSpc>
              <a:spcBef>
                <a:spcPts val="2400"/>
              </a:spcBef>
              <a:buSzPct val="100000"/>
              <a:buChar cha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b="0" cap="none" sz="3600">
                <a:solidFill>
                  <a:srgbClr val="4A4A4A"/>
                </a:solidFill>
                <a:latin typeface="Avenir Next Medium"/>
                <a:ea typeface="Avenir Next Medium"/>
                <a:cs typeface="Avenir Next Medium"/>
                <a:sym typeface="Avenir Next Medium"/>
              </a:defRPr>
            </a:pPr>
            <a:r>
              <a:t>My background </a:t>
            </a:r>
          </a:p>
          <a:p>
            <a:pPr marL="482600" indent="-482600" algn="l" defTabSz="12700">
              <a:lnSpc>
                <a:spcPct val="80000"/>
              </a:lnSpc>
              <a:spcBef>
                <a:spcPts val="2400"/>
              </a:spcBef>
              <a:buSzPct val="100000"/>
              <a:buChar cha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b="0" cap="none" sz="3600">
                <a:solidFill>
                  <a:srgbClr val="4A4A4A"/>
                </a:solidFill>
                <a:latin typeface="Avenir Next Medium"/>
                <a:ea typeface="Avenir Next Medium"/>
                <a:cs typeface="Avenir Next Medium"/>
                <a:sym typeface="Avenir Next Medium"/>
              </a:defRPr>
            </a:pPr>
            <a:r>
              <a:t>Spanish history as world leader </a:t>
            </a:r>
          </a:p>
          <a:p>
            <a:pPr marL="482600" indent="-482600" algn="l" defTabSz="12700">
              <a:lnSpc>
                <a:spcPct val="80000"/>
              </a:lnSpc>
              <a:spcBef>
                <a:spcPts val="2400"/>
              </a:spcBef>
              <a:buSzPct val="100000"/>
              <a:buChar cha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b="0" cap="none" sz="3600">
                <a:solidFill>
                  <a:srgbClr val="4A4A4A"/>
                </a:solidFill>
                <a:latin typeface="Avenir Next Medium"/>
                <a:ea typeface="Avenir Next Medium"/>
                <a:cs typeface="Avenir Next Medium"/>
                <a:sym typeface="Avenir Next Medium"/>
              </a:defRPr>
            </a:pPr>
            <a:r>
              <a:t>Importance for other countries </a:t>
            </a:r>
          </a:p>
        </p:txBody>
      </p:sp>
      <p:pic>
        <p:nvPicPr>
          <p:cNvPr id="202" name="Molino_de_Viento_de_Aguilar_de_Campos.jpg" descr="Molino_de_Viento_de_Aguilar_de_Campos.jpg"/>
          <p:cNvPicPr>
            <a:picLocks noChangeAspect="1"/>
          </p:cNvPicPr>
          <p:nvPr/>
        </p:nvPicPr>
        <p:blipFill>
          <a:blip r:embed="rId3">
            <a:extLst/>
          </a:blip>
          <a:stretch>
            <a:fillRect/>
          </a:stretch>
        </p:blipFill>
        <p:spPr>
          <a:xfrm>
            <a:off x="-8687121" y="0"/>
            <a:ext cx="18288003" cy="13716002"/>
          </a:xfrm>
          <a:prstGeom prst="rect">
            <a:avLst/>
          </a:prstGeom>
          <a:ln w="12700">
            <a:miter lim="400000"/>
          </a:ln>
        </p:spPr>
      </p:pic>
      <p:sp>
        <p:nvSpPr>
          <p:cNvPr id="203" name="Eric hausken-brates — July 2024"/>
          <p:cNvSpPr txBox="1"/>
          <p:nvPr/>
        </p:nvSpPr>
        <p:spPr>
          <a:xfrm>
            <a:off x="10675455" y="330200"/>
            <a:ext cx="11981346" cy="4826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lgn="ctr" defTabSz="685800">
              <a:lnSpc>
                <a:spcPct val="100000"/>
              </a:lnSpc>
              <a:spcBef>
                <a:spcPts val="0"/>
              </a:spcBef>
              <a:tabLst/>
              <a:defRPr b="1" cap="all" sz="2000">
                <a:solidFill>
                  <a:srgbClr val="227AAF"/>
                </a:solidFill>
                <a:latin typeface="Publico Text Roman"/>
                <a:ea typeface="Publico Text Roman"/>
                <a:cs typeface="Publico Text Roman"/>
                <a:sym typeface="Publico Text Roman"/>
              </a:defRPr>
            </a:lvl1pPr>
          </a:lstStyle>
          <a:p>
            <a:pPr/>
            <a:r>
              <a:t>Eric hausken-brates — July 2024</a:t>
            </a:r>
          </a:p>
        </p:txBody>
      </p:sp>
      <p:sp>
        <p:nvSpPr>
          <p:cNvPr id="204" name="By Marta Esther Vázquez Fernández - Own work, CC BY-SA 4.0,"/>
          <p:cNvSpPr txBox="1"/>
          <p:nvPr/>
        </p:nvSpPr>
        <p:spPr>
          <a:xfrm>
            <a:off x="19884496" y="13397382"/>
            <a:ext cx="4497020" cy="304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200">
                <a:solidFill>
                  <a:srgbClr val="FFFFFF"/>
                </a:solidFill>
                <a:latin typeface="Avenir Next Medium"/>
                <a:ea typeface="Avenir Next Medium"/>
                <a:cs typeface="Avenir Next Medium"/>
                <a:sym typeface="Avenir Next Medium"/>
              </a:defRPr>
            </a:lvl1pPr>
          </a:lstStyle>
          <a:p>
            <a:pPr/>
            <a:r>
              <a:t>By Marta Esther Vázquez Fernández - Own work, CC BY-SA 4.0,</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fast" advClick="1" p14:dur="500">
        <p159:morph option="byObject"/>
      </p:transition>
    </mc:Choice>
    <mc:Fallback>
      <p:transition spd="fast">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8" name="EI = MWh / GDP"/>
          <p:cNvSpPr txBox="1"/>
          <p:nvPr>
            <p:ph type="title"/>
          </p:nvPr>
        </p:nvSpPr>
        <p:spPr>
          <a:xfrm>
            <a:off x="10675455" y="1739899"/>
            <a:ext cx="11981346" cy="3225358"/>
          </a:xfrm>
          <a:prstGeom prst="rect">
            <a:avLst/>
          </a:prstGeom>
        </p:spPr>
        <p:txBody>
          <a:bodyPr/>
          <a:lstStyle>
            <a:lvl1pPr>
              <a:defRPr spc="-100">
                <a:solidFill>
                  <a:srgbClr val="4F3E2D"/>
                </a:solidFill>
              </a:defRPr>
            </a:lvl1pPr>
          </a:lstStyle>
          <a:p>
            <a:pPr/>
            <a:r>
              <a:t>EI = MWh / GDP</a:t>
            </a:r>
          </a:p>
        </p:txBody>
      </p:sp>
      <p:sp>
        <p:nvSpPr>
          <p:cNvPr id="209" name="Energy consumption per economic production…"/>
          <p:cNvSpPr txBox="1"/>
          <p:nvPr>
            <p:ph type="body" idx="1"/>
          </p:nvPr>
        </p:nvSpPr>
        <p:spPr>
          <a:xfrm>
            <a:off x="10873822" y="4964062"/>
            <a:ext cx="22656804" cy="6165852"/>
          </a:xfrm>
          <a:prstGeom prst="rect">
            <a:avLst/>
          </a:prstGeom>
        </p:spPr>
        <p:txBody>
          <a:bodyPr numCol="2" spcCol="1132839" anchor="t"/>
          <a:lstStyle/>
          <a:p>
            <a:pPr marL="482600" indent="-482600" algn="l" defTabSz="12700">
              <a:lnSpc>
                <a:spcPct val="80000"/>
              </a:lnSpc>
              <a:spcBef>
                <a:spcPts val="2400"/>
              </a:spcBef>
              <a:buSzPct val="100000"/>
              <a:buChar cha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b="0" cap="none" sz="3600">
                <a:solidFill>
                  <a:srgbClr val="4A4A4A"/>
                </a:solidFill>
                <a:latin typeface="Avenir Next Medium"/>
                <a:ea typeface="Avenir Next Medium"/>
                <a:cs typeface="Avenir Next Medium"/>
                <a:sym typeface="Avenir Next Medium"/>
              </a:defRPr>
            </a:pPr>
            <a:r>
              <a:t>Energy consumption per economic production </a:t>
            </a:r>
          </a:p>
          <a:p>
            <a:pPr marL="482600" indent="-482600" algn="l" defTabSz="12700">
              <a:lnSpc>
                <a:spcPct val="80000"/>
              </a:lnSpc>
              <a:spcBef>
                <a:spcPts val="2400"/>
              </a:spcBef>
              <a:buSzPct val="100000"/>
              <a:buChar cha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b="0" cap="none" sz="3600">
                <a:solidFill>
                  <a:srgbClr val="4A4A4A"/>
                </a:solidFill>
                <a:latin typeface="Avenir Next Medium"/>
                <a:ea typeface="Avenir Next Medium"/>
                <a:cs typeface="Avenir Next Medium"/>
                <a:sym typeface="Avenir Next Medium"/>
              </a:defRPr>
            </a:pPr>
            <a:r>
              <a:t>Measures efficiency in the economy </a:t>
            </a:r>
          </a:p>
          <a:p>
            <a:pPr marL="482600" indent="-482600" algn="l" defTabSz="12700">
              <a:lnSpc>
                <a:spcPct val="80000"/>
              </a:lnSpc>
              <a:spcBef>
                <a:spcPts val="2400"/>
              </a:spcBef>
              <a:buSzPct val="100000"/>
              <a:buChar cha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b="0" cap="none" sz="3600">
                <a:solidFill>
                  <a:srgbClr val="4A4A4A"/>
                </a:solidFill>
                <a:latin typeface="Avenir Next Medium"/>
                <a:ea typeface="Avenir Next Medium"/>
                <a:cs typeface="Avenir Next Medium"/>
                <a:sym typeface="Avenir Next Medium"/>
              </a:defRPr>
            </a:pPr>
            <a:r>
              <a:t>Lots of available data </a:t>
            </a:r>
          </a:p>
          <a:p>
            <a:pPr marL="482600" indent="-482600" algn="l" defTabSz="12700">
              <a:lnSpc>
                <a:spcPct val="80000"/>
              </a:lnSpc>
              <a:spcBef>
                <a:spcPts val="2400"/>
              </a:spcBef>
              <a:buSzPct val="100000"/>
              <a:buChar cha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b="0" cap="none" sz="3600">
                <a:solidFill>
                  <a:srgbClr val="4A4A4A"/>
                </a:solidFill>
                <a:latin typeface="Avenir Next Medium"/>
                <a:ea typeface="Avenir Next Medium"/>
                <a:cs typeface="Avenir Next Medium"/>
                <a:sym typeface="Avenir Next Medium"/>
              </a:defRPr>
            </a:pPr>
            <a:r>
              <a:t>Positive correlation with wind energy in Spain’s CCAA</a:t>
            </a:r>
          </a:p>
        </p:txBody>
      </p:sp>
      <p:pic>
        <p:nvPicPr>
          <p:cNvPr id="210" name="Molino_de_Viento_de_Aguilar_de_Campos.jpg" descr="Molino_de_Viento_de_Aguilar_de_Campos.jpg"/>
          <p:cNvPicPr>
            <a:picLocks noChangeAspect="1"/>
          </p:cNvPicPr>
          <p:nvPr/>
        </p:nvPicPr>
        <p:blipFill>
          <a:blip r:embed="rId2">
            <a:extLst/>
          </a:blip>
          <a:stretch>
            <a:fillRect/>
          </a:stretch>
        </p:blipFill>
        <p:spPr>
          <a:xfrm>
            <a:off x="-8687121" y="0"/>
            <a:ext cx="18288003" cy="13716002"/>
          </a:xfrm>
          <a:prstGeom prst="rect">
            <a:avLst/>
          </a:prstGeom>
          <a:ln w="12700">
            <a:miter lim="400000"/>
          </a:ln>
        </p:spPr>
      </p:pic>
      <p:sp>
        <p:nvSpPr>
          <p:cNvPr id="211" name="Eric hausken-brates — July 2024"/>
          <p:cNvSpPr txBox="1"/>
          <p:nvPr/>
        </p:nvSpPr>
        <p:spPr>
          <a:xfrm>
            <a:off x="10675455" y="330200"/>
            <a:ext cx="11981346" cy="4826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lgn="ctr" defTabSz="685800">
              <a:lnSpc>
                <a:spcPct val="100000"/>
              </a:lnSpc>
              <a:spcBef>
                <a:spcPts val="0"/>
              </a:spcBef>
              <a:tabLst/>
              <a:defRPr b="1" cap="all" sz="2000">
                <a:solidFill>
                  <a:srgbClr val="227AAF"/>
                </a:solidFill>
                <a:latin typeface="Publico Text Roman"/>
                <a:ea typeface="Publico Text Roman"/>
                <a:cs typeface="Publico Text Roman"/>
                <a:sym typeface="Publico Text Roman"/>
              </a:defRPr>
            </a:lvl1pPr>
          </a:lstStyle>
          <a:p>
            <a:pPr/>
            <a:r>
              <a:t>Eric hausken-brates — July 2024</a:t>
            </a:r>
          </a:p>
        </p:txBody>
      </p:sp>
      <p:pic>
        <p:nvPicPr>
          <p:cNvPr id="212" name="relationship.pdf" descr="relationship.pdf"/>
          <p:cNvPicPr>
            <a:picLocks noChangeAspect="1"/>
          </p:cNvPicPr>
          <p:nvPr/>
        </p:nvPicPr>
        <p:blipFill>
          <a:blip r:embed="rId3">
            <a:extLst/>
          </a:blip>
          <a:stretch>
            <a:fillRect/>
          </a:stretch>
        </p:blipFill>
        <p:spPr>
          <a:xfrm>
            <a:off x="24987400" y="650801"/>
            <a:ext cx="7564977" cy="5403554"/>
          </a:xfrm>
          <a:prstGeom prst="rect">
            <a:avLst/>
          </a:prstGeom>
          <a:ln w="12700">
            <a:miter lim="400000"/>
          </a:ln>
        </p:spPr>
      </p:pic>
      <p:sp>
        <p:nvSpPr>
          <p:cNvPr id="213" name="By Marta Esther Vázquez Fernández - Own work, CC BY-SA 4.0,"/>
          <p:cNvSpPr txBox="1"/>
          <p:nvPr/>
        </p:nvSpPr>
        <p:spPr>
          <a:xfrm>
            <a:off x="19884496" y="13397382"/>
            <a:ext cx="4497020" cy="304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200">
                <a:solidFill>
                  <a:srgbClr val="FFFFFF"/>
                </a:solidFill>
                <a:latin typeface="Avenir Next Medium"/>
                <a:ea typeface="Avenir Next Medium"/>
                <a:cs typeface="Avenir Next Medium"/>
                <a:sym typeface="Avenir Next Medium"/>
              </a:defRPr>
            </a:lvl1pPr>
          </a:lstStyle>
          <a:p>
            <a:pPr/>
            <a:r>
              <a:t>By Marta Esther Vázquez Fernández - Own work, CC BY-SA 4.0,</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fast" advClick="1" p14:dur="500">
        <p159:morph option="byObject"/>
      </p:transition>
    </mc:Choice>
    <mc:Fallback>
      <p:transition spd="fast">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5" name="Jevon’s Paradox describes backfire effect despite tech advancements"/>
          <p:cNvSpPr txBox="1"/>
          <p:nvPr>
            <p:ph type="title"/>
          </p:nvPr>
        </p:nvSpPr>
        <p:spPr>
          <a:xfrm>
            <a:off x="10675455" y="1739899"/>
            <a:ext cx="11981346" cy="3225358"/>
          </a:xfrm>
          <a:prstGeom prst="rect">
            <a:avLst/>
          </a:prstGeom>
        </p:spPr>
        <p:txBody>
          <a:bodyPr/>
          <a:lstStyle/>
          <a:p>
            <a:pPr defTabSz="484886">
              <a:defRPr spc="-100" sz="7100">
                <a:solidFill>
                  <a:srgbClr val="4F3E2D"/>
                </a:solidFill>
              </a:defRPr>
            </a:pPr>
            <a:r>
              <a:t>Jevon’s Paradox </a:t>
            </a:r>
            <a:r>
              <a:rPr>
                <a:latin typeface="Publico Headline Roman"/>
                <a:ea typeface="Publico Headline Roman"/>
                <a:cs typeface="Publico Headline Roman"/>
                <a:sym typeface="Publico Headline Roman"/>
              </a:rPr>
              <a:t>describes backfire effect despite tech advancements</a:t>
            </a:r>
          </a:p>
        </p:txBody>
      </p:sp>
      <p:sp>
        <p:nvSpPr>
          <p:cNvPr id="216" name="When people consume more because of more availability…"/>
          <p:cNvSpPr txBox="1"/>
          <p:nvPr>
            <p:ph type="body" idx="1"/>
          </p:nvPr>
        </p:nvSpPr>
        <p:spPr>
          <a:xfrm>
            <a:off x="10873822" y="4964062"/>
            <a:ext cx="22656804" cy="7565675"/>
          </a:xfrm>
          <a:prstGeom prst="rect">
            <a:avLst/>
          </a:prstGeom>
        </p:spPr>
        <p:txBody>
          <a:bodyPr numCol="2" spcCol="1132839" anchor="t"/>
          <a:lstStyle/>
          <a:p>
            <a:pPr marL="482600" marR="1318344" indent="-482600" algn="l" defTabSz="12700">
              <a:lnSpc>
                <a:spcPct val="80000"/>
              </a:lnSpc>
              <a:spcBef>
                <a:spcPts val="2400"/>
              </a:spcBef>
              <a:buSzPct val="100000"/>
              <a:buChar cha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b="0" cap="none" sz="3600">
                <a:solidFill>
                  <a:srgbClr val="4A4A4A"/>
                </a:solidFill>
                <a:latin typeface="Avenir Next Medium"/>
                <a:ea typeface="Avenir Next Medium"/>
                <a:cs typeface="Avenir Next Medium"/>
                <a:sym typeface="Avenir Next Medium"/>
              </a:defRPr>
            </a:pPr>
          </a:p>
          <a:p>
            <a:pPr marL="482600" marR="1318344" indent="-482600" algn="l" defTabSz="12700">
              <a:lnSpc>
                <a:spcPct val="80000"/>
              </a:lnSpc>
              <a:spcBef>
                <a:spcPts val="2400"/>
              </a:spcBef>
              <a:buSzPct val="100000"/>
              <a:buChar cha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b="0" cap="none" sz="3600">
                <a:solidFill>
                  <a:srgbClr val="4A4A4A"/>
                </a:solidFill>
                <a:latin typeface="Avenir Next Medium"/>
                <a:ea typeface="Avenir Next Medium"/>
                <a:cs typeface="Avenir Next Medium"/>
                <a:sym typeface="Avenir Next Medium"/>
              </a:defRPr>
            </a:pPr>
            <a:r>
              <a:t>When people consume more because of more availability</a:t>
            </a:r>
          </a:p>
          <a:p>
            <a:pPr marL="482600" indent="-482600" algn="l" defTabSz="12700">
              <a:lnSpc>
                <a:spcPct val="80000"/>
              </a:lnSpc>
              <a:spcBef>
                <a:spcPts val="2400"/>
              </a:spcBef>
              <a:buSzPct val="100000"/>
              <a:buChar cha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b="0" cap="none" sz="3600">
                <a:solidFill>
                  <a:srgbClr val="4A4A4A"/>
                </a:solidFill>
                <a:latin typeface="Avenir Next Medium"/>
                <a:ea typeface="Avenir Next Medium"/>
                <a:cs typeface="Avenir Next Medium"/>
                <a:sym typeface="Avenir Next Medium"/>
              </a:defRPr>
            </a:pPr>
            <a:r>
              <a:t>Structural vs. Efficiency advancements</a:t>
            </a:r>
          </a:p>
          <a:p>
            <a:pPr algn="l" defTabSz="457200">
              <a:spcBef>
                <a:spcPts val="1200"/>
              </a:spcBef>
              <a:defRPr b="0" cap="none" sz="1600">
                <a:solidFill>
                  <a:srgbClr val="000000"/>
                </a:solidFill>
                <a:latin typeface="Times Roman"/>
                <a:ea typeface="Times Roman"/>
                <a:cs typeface="Times Roman"/>
                <a:sym typeface="Times Roman"/>
              </a:defRPr>
            </a:pPr>
          </a:p>
          <a:p>
            <a:pPr algn="l" defTabSz="457200">
              <a:spcBef>
                <a:spcPts val="1200"/>
              </a:spcBef>
              <a:defRPr b="0" cap="none" sz="1600">
                <a:solidFill>
                  <a:srgbClr val="000000"/>
                </a:solidFill>
                <a:latin typeface="Times Roman"/>
                <a:ea typeface="Times Roman"/>
                <a:cs typeface="Times Roman"/>
                <a:sym typeface="Times Roman"/>
              </a:defRPr>
            </a:pPr>
          </a:p>
          <a:p>
            <a:pPr algn="l" defTabSz="457200">
              <a:spcBef>
                <a:spcPts val="1200"/>
              </a:spcBef>
              <a:defRPr b="0" cap="none" sz="1600">
                <a:solidFill>
                  <a:srgbClr val="000000"/>
                </a:solidFill>
                <a:latin typeface="Times Roman"/>
                <a:ea typeface="Times Roman"/>
                <a:cs typeface="Times Roman"/>
                <a:sym typeface="Times Roman"/>
              </a:defRPr>
            </a:pPr>
          </a:p>
          <a:p>
            <a:pPr algn="l" defTabSz="457200">
              <a:spcBef>
                <a:spcPts val="1200"/>
              </a:spcBef>
              <a:defRPr b="0" cap="none" sz="1600">
                <a:solidFill>
                  <a:srgbClr val="000000"/>
                </a:solidFill>
                <a:latin typeface="Times Roman"/>
                <a:ea typeface="Times Roman"/>
                <a:cs typeface="Times Roman"/>
                <a:sym typeface="Times Roman"/>
              </a:defRPr>
            </a:pPr>
          </a:p>
          <a:p>
            <a:pPr algn="l" defTabSz="457200">
              <a:spcBef>
                <a:spcPts val="1200"/>
              </a:spcBef>
              <a:defRPr b="0" cap="none" sz="1600">
                <a:solidFill>
                  <a:srgbClr val="000000"/>
                </a:solidFill>
                <a:latin typeface="Times Roman"/>
                <a:ea typeface="Times Roman"/>
                <a:cs typeface="Times Roman"/>
                <a:sym typeface="Times Roman"/>
              </a:defRPr>
            </a:pPr>
          </a:p>
          <a:p>
            <a:pPr algn="l" defTabSz="457200">
              <a:spcBef>
                <a:spcPts val="1200"/>
              </a:spcBef>
              <a:defRPr b="0" cap="none" sz="1200">
                <a:solidFill>
                  <a:srgbClr val="000000"/>
                </a:solidFill>
                <a:latin typeface="Times Roman"/>
                <a:ea typeface="Times Roman"/>
                <a:cs typeface="Times Roman"/>
                <a:sym typeface="Times Roman"/>
              </a:defRPr>
            </a:pPr>
            <a:r>
              <a:t>Works Cited:</a:t>
            </a:r>
          </a:p>
          <a:p>
            <a:pPr lvl="1" indent="457200" algn="l" defTabSz="457200">
              <a:spcBef>
                <a:spcPts val="1200"/>
              </a:spcBef>
              <a:defRPr b="0" cap="none" sz="1200">
                <a:solidFill>
                  <a:srgbClr val="000000"/>
                </a:solidFill>
                <a:latin typeface="Times Roman"/>
                <a:ea typeface="Times Roman"/>
                <a:cs typeface="Times Roman"/>
                <a:sym typeface="Times Roman"/>
              </a:defRPr>
            </a:pPr>
            <a:r>
              <a:t>Cansino et al., 2019</a:t>
            </a:r>
            <a:endParaRPr>
              <a:solidFill>
                <a:srgbClr val="0000FF"/>
              </a:solidFill>
            </a:endParaRPr>
          </a:p>
          <a:p>
            <a:pPr lvl="1" indent="457200" algn="l" defTabSz="457200">
              <a:spcBef>
                <a:spcPts val="1200"/>
              </a:spcBef>
              <a:defRPr b="0" cap="none" sz="1200">
                <a:solidFill>
                  <a:srgbClr val="000000"/>
                </a:solidFill>
                <a:latin typeface="Times Roman"/>
                <a:ea typeface="Times Roman"/>
                <a:cs typeface="Times Roman"/>
                <a:sym typeface="Times Roman"/>
              </a:defRPr>
            </a:pPr>
            <a:r>
              <a:t>Haas &amp; Kempa, 2018</a:t>
            </a:r>
          </a:p>
        </p:txBody>
      </p:sp>
      <p:pic>
        <p:nvPicPr>
          <p:cNvPr id="217" name="Molino_de_Viento_de_Aguilar_de_Campos.jpg" descr="Molino_de_Viento_de_Aguilar_de_Campos.jpg"/>
          <p:cNvPicPr>
            <a:picLocks noChangeAspect="1"/>
          </p:cNvPicPr>
          <p:nvPr/>
        </p:nvPicPr>
        <p:blipFill>
          <a:blip r:embed="rId2">
            <a:extLst/>
          </a:blip>
          <a:stretch>
            <a:fillRect/>
          </a:stretch>
        </p:blipFill>
        <p:spPr>
          <a:xfrm>
            <a:off x="-8687121" y="0"/>
            <a:ext cx="18288003" cy="13716002"/>
          </a:xfrm>
          <a:prstGeom prst="rect">
            <a:avLst/>
          </a:prstGeom>
          <a:ln w="12700">
            <a:miter lim="400000"/>
          </a:ln>
        </p:spPr>
      </p:pic>
      <p:sp>
        <p:nvSpPr>
          <p:cNvPr id="218" name="Eric hausken-brates — July 2024"/>
          <p:cNvSpPr txBox="1"/>
          <p:nvPr/>
        </p:nvSpPr>
        <p:spPr>
          <a:xfrm>
            <a:off x="10675455" y="330200"/>
            <a:ext cx="11981346" cy="4826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lgn="ctr" defTabSz="685800">
              <a:lnSpc>
                <a:spcPct val="100000"/>
              </a:lnSpc>
              <a:spcBef>
                <a:spcPts val="0"/>
              </a:spcBef>
              <a:tabLst/>
              <a:defRPr b="1" cap="all" sz="2000">
                <a:solidFill>
                  <a:srgbClr val="227AAF"/>
                </a:solidFill>
                <a:latin typeface="Publico Text Roman"/>
                <a:ea typeface="Publico Text Roman"/>
                <a:cs typeface="Publico Text Roman"/>
                <a:sym typeface="Publico Text Roman"/>
              </a:defRPr>
            </a:lvl1pPr>
          </a:lstStyle>
          <a:p>
            <a:pPr/>
            <a:r>
              <a:t>Eric hausken-brates — July 2024</a:t>
            </a:r>
          </a:p>
        </p:txBody>
      </p:sp>
      <p:pic>
        <p:nvPicPr>
          <p:cNvPr id="219" name="relationship.pdf" descr="relationship.pdf"/>
          <p:cNvPicPr>
            <a:picLocks noChangeAspect="1"/>
          </p:cNvPicPr>
          <p:nvPr/>
        </p:nvPicPr>
        <p:blipFill>
          <a:blip r:embed="rId3">
            <a:extLst/>
          </a:blip>
          <a:stretch>
            <a:fillRect/>
          </a:stretch>
        </p:blipFill>
        <p:spPr>
          <a:xfrm>
            <a:off x="25483283" y="1166940"/>
            <a:ext cx="7329446" cy="5235320"/>
          </a:xfrm>
          <a:prstGeom prst="rect">
            <a:avLst/>
          </a:prstGeom>
          <a:ln w="12700">
            <a:miter lim="400000"/>
          </a:ln>
        </p:spPr>
      </p:pic>
      <p:sp>
        <p:nvSpPr>
          <p:cNvPr id="220" name="By Marta Esther Vázquez Fernández - Own work, CC BY-SA 4.0,"/>
          <p:cNvSpPr txBox="1"/>
          <p:nvPr/>
        </p:nvSpPr>
        <p:spPr>
          <a:xfrm>
            <a:off x="19884496" y="13397382"/>
            <a:ext cx="4497020" cy="304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200">
                <a:solidFill>
                  <a:srgbClr val="FFFFFF"/>
                </a:solidFill>
                <a:latin typeface="Avenir Next Medium"/>
                <a:ea typeface="Avenir Next Medium"/>
                <a:cs typeface="Avenir Next Medium"/>
                <a:sym typeface="Avenir Next Medium"/>
              </a:defRPr>
            </a:lvl1pPr>
          </a:lstStyle>
          <a:p>
            <a:pPr/>
            <a:r>
              <a:t>By Marta Esther Vázquez Fernández - Own work, CC BY-SA 4.0,</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fast" advClick="1" p14:dur="500">
        <p159:morph option="byObject"/>
      </p:transition>
    </mc:Choice>
    <mc:Fallback>
      <p:transition spd="fast">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2" name="By Marta Esther Vázquez Fernández - Own work, CC BY-SA 4.0,"/>
          <p:cNvSpPr txBox="1"/>
          <p:nvPr/>
        </p:nvSpPr>
        <p:spPr>
          <a:xfrm>
            <a:off x="19884496" y="13397382"/>
            <a:ext cx="4497020" cy="304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200">
                <a:solidFill>
                  <a:srgbClr val="FFFFFF"/>
                </a:solidFill>
                <a:latin typeface="Avenir Next Medium"/>
                <a:ea typeface="Avenir Next Medium"/>
                <a:cs typeface="Avenir Next Medium"/>
                <a:sym typeface="Avenir Next Medium"/>
              </a:defRPr>
            </a:lvl1pPr>
          </a:lstStyle>
          <a:p>
            <a:pPr/>
            <a:r>
              <a:t>By Marta Esther Vázquez Fernández - Own work, CC BY-SA 4.0,</a:t>
            </a:r>
          </a:p>
        </p:txBody>
      </p:sp>
      <p:sp>
        <p:nvSpPr>
          <p:cNvPr id="223" name="Slide Title"/>
          <p:cNvSpPr txBox="1"/>
          <p:nvPr>
            <p:ph type="title"/>
          </p:nvPr>
        </p:nvSpPr>
        <p:spPr>
          <a:xfrm>
            <a:off x="10675455" y="1739899"/>
            <a:ext cx="11981346" cy="3225358"/>
          </a:xfrm>
          <a:prstGeom prst="rect">
            <a:avLst/>
          </a:prstGeom>
        </p:spPr>
        <p:txBody>
          <a:bodyPr/>
          <a:lstStyle/>
          <a:p>
            <a:pPr>
              <a:defRPr>
                <a:solidFill>
                  <a:srgbClr val="4F3E2D"/>
                </a:solidFill>
              </a:defRPr>
            </a:pPr>
          </a:p>
        </p:txBody>
      </p:sp>
      <p:sp>
        <p:nvSpPr>
          <p:cNvPr id="224" name="Slide bullet text"/>
          <p:cNvSpPr txBox="1"/>
          <p:nvPr>
            <p:ph type="body" idx="1"/>
          </p:nvPr>
        </p:nvSpPr>
        <p:spPr>
          <a:xfrm>
            <a:off x="10873822" y="4964062"/>
            <a:ext cx="22656804" cy="6165852"/>
          </a:xfrm>
          <a:prstGeom prst="rect">
            <a:avLst/>
          </a:prstGeom>
        </p:spPr>
        <p:txBody>
          <a:bodyPr numCol="2" spcCol="1132839" anchor="t"/>
          <a:lstStyle/>
          <a:p>
            <a:pPr marL="482600" indent="-482600" algn="l" defTabSz="12700">
              <a:lnSpc>
                <a:spcPct val="80000"/>
              </a:lnSpc>
              <a:spcBef>
                <a:spcPts val="2400"/>
              </a:spcBef>
              <a:buSzPct val="100000"/>
              <a:buChar cha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b="0" cap="none" sz="3600">
                <a:solidFill>
                  <a:srgbClr val="4A4A4A"/>
                </a:solidFill>
                <a:latin typeface="Avenir Next Medium"/>
                <a:ea typeface="Avenir Next Medium"/>
                <a:cs typeface="Avenir Next Medium"/>
                <a:sym typeface="Avenir Next Medium"/>
              </a:defRPr>
            </a:pPr>
          </a:p>
        </p:txBody>
      </p:sp>
      <p:pic>
        <p:nvPicPr>
          <p:cNvPr id="225" name="Molino_de_Viento_de_Aguilar_de_Campos.jpg" descr="Molino_de_Viento_de_Aguilar_de_Campos.jpg"/>
          <p:cNvPicPr>
            <a:picLocks noChangeAspect="1"/>
          </p:cNvPicPr>
          <p:nvPr/>
        </p:nvPicPr>
        <p:blipFill>
          <a:blip r:embed="rId2">
            <a:extLst/>
          </a:blip>
          <a:stretch>
            <a:fillRect/>
          </a:stretch>
        </p:blipFill>
        <p:spPr>
          <a:xfrm>
            <a:off x="-19913920" y="0"/>
            <a:ext cx="18288003" cy="13716002"/>
          </a:xfrm>
          <a:prstGeom prst="rect">
            <a:avLst/>
          </a:prstGeom>
          <a:ln w="12700">
            <a:miter lim="400000"/>
          </a:ln>
        </p:spPr>
      </p:pic>
      <p:sp>
        <p:nvSpPr>
          <p:cNvPr id="226" name="Eric hausken-brates — July 2024"/>
          <p:cNvSpPr txBox="1"/>
          <p:nvPr/>
        </p:nvSpPr>
        <p:spPr>
          <a:xfrm>
            <a:off x="10675455" y="330200"/>
            <a:ext cx="11981346" cy="4826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lgn="ctr" defTabSz="685800">
              <a:lnSpc>
                <a:spcPct val="100000"/>
              </a:lnSpc>
              <a:spcBef>
                <a:spcPts val="0"/>
              </a:spcBef>
              <a:tabLst/>
              <a:defRPr b="1" cap="all" sz="2000">
                <a:solidFill>
                  <a:srgbClr val="227AAF"/>
                </a:solidFill>
                <a:latin typeface="Publico Text Roman"/>
                <a:ea typeface="Publico Text Roman"/>
                <a:cs typeface="Publico Text Roman"/>
                <a:sym typeface="Publico Text Roman"/>
              </a:defRPr>
            </a:lvl1pPr>
          </a:lstStyle>
          <a:p>
            <a:pPr/>
            <a:r>
              <a:t>Eric hausken-brates — July 2024</a:t>
            </a:r>
          </a:p>
        </p:txBody>
      </p:sp>
      <p:pic>
        <p:nvPicPr>
          <p:cNvPr id="227" name="relationship.pdf" descr="relationship.pdf"/>
          <p:cNvPicPr>
            <a:picLocks noChangeAspect="1"/>
          </p:cNvPicPr>
          <p:nvPr/>
        </p:nvPicPr>
        <p:blipFill>
          <a:blip r:embed="rId3">
            <a:extLst/>
          </a:blip>
          <a:stretch>
            <a:fillRect/>
          </a:stretch>
        </p:blipFill>
        <p:spPr>
          <a:xfrm>
            <a:off x="2696471" y="75479"/>
            <a:ext cx="18991058" cy="13565042"/>
          </a:xfrm>
          <a:prstGeom prst="rect">
            <a:avLst/>
          </a:prstGeom>
          <a:ln w="12700">
            <a:miter lim="400000"/>
          </a:ln>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fast" advClick="0" advTm="0" p14:dur="500">
        <p159:morph option="byObject"/>
      </p:transition>
    </mc:Choice>
    <mc:Fallback>
      <p:transition spd="fast">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9" name="Hypothesis/ Research question"/>
          <p:cNvSpPr txBox="1"/>
          <p:nvPr>
            <p:ph type="body" idx="1"/>
          </p:nvPr>
        </p:nvSpPr>
        <p:spPr>
          <a:xfrm>
            <a:off x="1727200" y="1003300"/>
            <a:ext cx="20929600" cy="11652250"/>
          </a:xfrm>
          <a:prstGeom prst="rect">
            <a:avLst/>
          </a:prstGeom>
        </p:spPr>
        <p:txBody>
          <a:bodyPr/>
          <a:lstStyle>
            <a:lvl1pPr>
              <a:defRPr>
                <a:solidFill>
                  <a:srgbClr val="000000"/>
                </a:solidFill>
              </a:defRPr>
            </a:lvl1pPr>
          </a:lstStyle>
          <a:p>
            <a:pPr/>
            <a:r>
              <a:t>Hypothesis/ Research question</a:t>
            </a:r>
          </a:p>
        </p:txBody>
      </p:sp>
      <p:sp>
        <p:nvSpPr>
          <p:cNvPr id="230" name="Eric hausken-brates — July 2024"/>
          <p:cNvSpPr txBox="1"/>
          <p:nvPr/>
        </p:nvSpPr>
        <p:spPr>
          <a:xfrm>
            <a:off x="1727200" y="330200"/>
            <a:ext cx="20929600" cy="4826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lgn="ctr" defTabSz="685800">
              <a:lnSpc>
                <a:spcPct val="100000"/>
              </a:lnSpc>
              <a:spcBef>
                <a:spcPts val="0"/>
              </a:spcBef>
              <a:tabLst/>
              <a:defRPr b="1" cap="all" sz="2000">
                <a:solidFill>
                  <a:srgbClr val="227AAF"/>
                </a:solidFill>
                <a:latin typeface="Publico Text Roman"/>
                <a:ea typeface="Publico Text Roman"/>
                <a:cs typeface="Publico Text Roman"/>
                <a:sym typeface="Publico Text Roman"/>
              </a:defRPr>
            </a:lvl1pPr>
          </a:lstStyle>
          <a:p>
            <a:pPr/>
            <a:r>
              <a:t>Eric hausken-brates — July 2024</a:t>
            </a:r>
          </a:p>
        </p:txBody>
      </p:sp>
      <p:pic>
        <p:nvPicPr>
          <p:cNvPr id="231" name="Molino_de_Viento_de_Aguilar_de_Campos.jpg" descr="Molino_de_Viento_de_Aguilar_de_Campos.jpg"/>
          <p:cNvPicPr>
            <a:picLocks noChangeAspect="1"/>
          </p:cNvPicPr>
          <p:nvPr/>
        </p:nvPicPr>
        <p:blipFill>
          <a:blip r:embed="rId2">
            <a:extLst/>
          </a:blip>
          <a:stretch>
            <a:fillRect/>
          </a:stretch>
        </p:blipFill>
        <p:spPr>
          <a:xfrm>
            <a:off x="-19812320" y="-28575"/>
            <a:ext cx="18288003" cy="13716000"/>
          </a:xfrm>
          <a:prstGeom prst="rect">
            <a:avLst/>
          </a:prstGeom>
          <a:ln w="12700">
            <a:miter lim="400000"/>
          </a:ln>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fast" advClick="1" p14:dur="500">
        <p159:morph option="byObject"/>
      </p:transition>
    </mc:Choice>
    <mc:Fallback>
      <p:transition spd="fast">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3" name="An increase in wind energy ↗️"/>
          <p:cNvSpPr txBox="1"/>
          <p:nvPr>
            <p:ph type="title"/>
          </p:nvPr>
        </p:nvSpPr>
        <p:spPr>
          <a:xfrm>
            <a:off x="1727200" y="3263900"/>
            <a:ext cx="20929600" cy="1710123"/>
          </a:xfrm>
          <a:prstGeom prst="rect">
            <a:avLst/>
          </a:prstGeom>
        </p:spPr>
        <p:txBody>
          <a:bodyPr/>
          <a:lstStyle/>
          <a:p>
            <a:pPr>
              <a:defRPr spc="-100">
                <a:solidFill>
                  <a:srgbClr val="000000"/>
                </a:solidFill>
              </a:defRPr>
            </a:pPr>
            <a:r>
              <a:t>An increase in</a:t>
            </a:r>
            <a:r>
              <a:rPr>
                <a:solidFill>
                  <a:srgbClr val="4A4A4A"/>
                </a:solidFill>
              </a:rPr>
              <a:t> </a:t>
            </a:r>
            <a:r>
              <a:rPr>
                <a:solidFill>
                  <a:srgbClr val="7BA261"/>
                </a:solidFill>
              </a:rPr>
              <a:t>wind energy</a:t>
            </a:r>
            <a:r>
              <a:rPr>
                <a:solidFill>
                  <a:srgbClr val="4A4A4A"/>
                </a:solidFill>
              </a:rPr>
              <a:t> ↗️</a:t>
            </a:r>
          </a:p>
        </p:txBody>
      </p:sp>
      <p:sp>
        <p:nvSpPr>
          <p:cNvPr id="234" name="Hypothesis/ Research question"/>
          <p:cNvSpPr txBox="1"/>
          <p:nvPr>
            <p:ph type="body" sz="quarter" idx="1"/>
          </p:nvPr>
        </p:nvSpPr>
        <p:spPr>
          <a:prstGeom prst="rect">
            <a:avLst/>
          </a:prstGeom>
        </p:spPr>
        <p:txBody>
          <a:bodyPr/>
          <a:lstStyle>
            <a:lvl1pPr>
              <a:defRPr>
                <a:solidFill>
                  <a:srgbClr val="000000"/>
                </a:solidFill>
              </a:defRPr>
            </a:lvl1pPr>
          </a:lstStyle>
          <a:p>
            <a:pPr/>
            <a:r>
              <a:t>Hypothesis/ Research question</a:t>
            </a:r>
          </a:p>
        </p:txBody>
      </p:sp>
      <p:sp>
        <p:nvSpPr>
          <p:cNvPr id="235" name="Eric hausken-brates — July 2024"/>
          <p:cNvSpPr txBox="1"/>
          <p:nvPr/>
        </p:nvSpPr>
        <p:spPr>
          <a:xfrm>
            <a:off x="1727200" y="330200"/>
            <a:ext cx="20929600" cy="4826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lgn="ctr" defTabSz="685800">
              <a:lnSpc>
                <a:spcPct val="100000"/>
              </a:lnSpc>
              <a:spcBef>
                <a:spcPts val="0"/>
              </a:spcBef>
              <a:tabLst/>
              <a:defRPr b="1" cap="all" sz="2000">
                <a:solidFill>
                  <a:srgbClr val="227AAF"/>
                </a:solidFill>
                <a:latin typeface="Publico Text Roman"/>
                <a:ea typeface="Publico Text Roman"/>
                <a:cs typeface="Publico Text Roman"/>
                <a:sym typeface="Publico Text Roman"/>
              </a:defRPr>
            </a:lvl1pPr>
          </a:lstStyle>
          <a:p>
            <a:pPr/>
            <a:r>
              <a:t>Eric hausken-brates — July 2024</a:t>
            </a:r>
          </a:p>
        </p:txBody>
      </p:sp>
      <p:sp>
        <p:nvSpPr>
          <p:cNvPr id="236" name="is associated with a"/>
          <p:cNvSpPr txBox="1"/>
          <p:nvPr/>
        </p:nvSpPr>
        <p:spPr>
          <a:xfrm>
            <a:off x="1727200" y="4889365"/>
            <a:ext cx="20929600" cy="171012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lgn="ctr" defTabSz="584200">
              <a:spcBef>
                <a:spcPts val="0"/>
              </a:spcBef>
              <a:tabLst/>
              <a:defRPr spc="-100" sz="8600">
                <a:solidFill>
                  <a:srgbClr val="000000"/>
                </a:solidFill>
              </a:defRPr>
            </a:lvl1pPr>
          </a:lstStyle>
          <a:p>
            <a:pPr/>
            <a:r>
              <a:t>is associated with a</a:t>
            </a:r>
          </a:p>
        </p:txBody>
      </p:sp>
      <p:sp>
        <p:nvSpPr>
          <p:cNvPr id="237" name="decrease in energy intensity ↘️"/>
          <p:cNvSpPr txBox="1"/>
          <p:nvPr/>
        </p:nvSpPr>
        <p:spPr>
          <a:xfrm>
            <a:off x="1727200" y="6273532"/>
            <a:ext cx="20929600" cy="171012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lgn="ctr" defTabSz="584200">
              <a:spcBef>
                <a:spcPts val="0"/>
              </a:spcBef>
              <a:tabLst/>
              <a:defRPr spc="-100" sz="8600">
                <a:solidFill>
                  <a:srgbClr val="000000"/>
                </a:solidFill>
              </a:defRPr>
            </a:pPr>
            <a:r>
              <a:t>decrease in</a:t>
            </a:r>
            <a:r>
              <a:rPr>
                <a:solidFill>
                  <a:srgbClr val="4A4A4A"/>
                </a:solidFill>
              </a:rPr>
              <a:t> </a:t>
            </a:r>
            <a:r>
              <a:rPr>
                <a:solidFill>
                  <a:srgbClr val="227AB0"/>
                </a:solidFill>
              </a:rPr>
              <a:t>energy intensity</a:t>
            </a:r>
            <a:r>
              <a:rPr>
                <a:solidFill>
                  <a:srgbClr val="4A4A4A"/>
                </a:solidFill>
              </a:rPr>
              <a:t> ↘️</a:t>
            </a:r>
          </a:p>
        </p:txBody>
      </p:sp>
      <p:pic>
        <p:nvPicPr>
          <p:cNvPr id="238" name="31_WInd_turbines_Spain_(34678068723).jpg" descr="31_WInd_turbines_Spain_(34678068723).jpg"/>
          <p:cNvPicPr>
            <a:picLocks noChangeAspect="1"/>
          </p:cNvPicPr>
          <p:nvPr/>
        </p:nvPicPr>
        <p:blipFill>
          <a:blip r:embed="rId2">
            <a:extLst/>
          </a:blip>
          <a:stretch>
            <a:fillRect/>
          </a:stretch>
        </p:blipFill>
        <p:spPr>
          <a:xfrm>
            <a:off x="25781000" y="0"/>
            <a:ext cx="20574000" cy="13716000"/>
          </a:xfrm>
          <a:prstGeom prst="rect">
            <a:avLst/>
          </a:prstGeom>
          <a:ln w="12700">
            <a:miter lim="400000"/>
          </a:ln>
        </p:spPr>
      </p:pic>
      <p:sp>
        <p:nvSpPr>
          <p:cNvPr id="239" name="within a region."/>
          <p:cNvSpPr txBox="1"/>
          <p:nvPr/>
        </p:nvSpPr>
        <p:spPr>
          <a:xfrm>
            <a:off x="1727200" y="7670531"/>
            <a:ext cx="20929600" cy="171012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lgn="ctr" defTabSz="584200">
              <a:spcBef>
                <a:spcPts val="0"/>
              </a:spcBef>
              <a:tabLst/>
              <a:defRPr spc="-100" sz="8600" u="sng">
                <a:solidFill>
                  <a:srgbClr val="000000"/>
                </a:solidFill>
              </a:defRPr>
            </a:pPr>
            <a:r>
              <a:t>within</a:t>
            </a:r>
            <a:r>
              <a:rPr u="none"/>
              <a:t> a region.</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fast" advClick="1" p14:dur="500">
        <p159:morph option="byObject"/>
      </p:transition>
    </mc:Choice>
    <mc:Fallback>
      <p:transition spd="fast">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1" name="A) Seasonal changes🗓️"/>
          <p:cNvSpPr txBox="1"/>
          <p:nvPr>
            <p:ph type="title"/>
          </p:nvPr>
        </p:nvSpPr>
        <p:spPr>
          <a:xfrm>
            <a:off x="1727200" y="4712966"/>
            <a:ext cx="20929600" cy="1710127"/>
          </a:xfrm>
          <a:prstGeom prst="rect">
            <a:avLst/>
          </a:prstGeom>
        </p:spPr>
        <p:txBody>
          <a:bodyPr/>
          <a:lstStyle>
            <a:lvl1pPr>
              <a:defRPr spc="-100">
                <a:solidFill>
                  <a:srgbClr val="000000"/>
                </a:solidFill>
              </a:defRPr>
            </a:lvl1pPr>
          </a:lstStyle>
          <a:p>
            <a:pPr/>
            <a:r>
              <a:t>A) Seasonal changes🗓️</a:t>
            </a:r>
          </a:p>
        </p:txBody>
      </p:sp>
      <p:sp>
        <p:nvSpPr>
          <p:cNvPr id="242" name="Eric hausken-brates — July 2024"/>
          <p:cNvSpPr txBox="1"/>
          <p:nvPr/>
        </p:nvSpPr>
        <p:spPr>
          <a:xfrm>
            <a:off x="1727200" y="330200"/>
            <a:ext cx="20929600" cy="4826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lgn="ctr" defTabSz="685800">
              <a:lnSpc>
                <a:spcPct val="100000"/>
              </a:lnSpc>
              <a:spcBef>
                <a:spcPts val="0"/>
              </a:spcBef>
              <a:tabLst/>
              <a:defRPr b="1" cap="all" sz="2000">
                <a:solidFill>
                  <a:srgbClr val="227AAF"/>
                </a:solidFill>
                <a:latin typeface="Publico Text Roman"/>
                <a:ea typeface="Publico Text Roman"/>
                <a:cs typeface="Publico Text Roman"/>
                <a:sym typeface="Publico Text Roman"/>
              </a:defRPr>
            </a:lvl1pPr>
          </a:lstStyle>
          <a:p>
            <a:pPr/>
            <a:r>
              <a:t>Eric hausken-brates — July 2024</a:t>
            </a:r>
          </a:p>
        </p:txBody>
      </p:sp>
      <p:sp>
        <p:nvSpPr>
          <p:cNvPr id="243" name="B) Regional differences 🗺️"/>
          <p:cNvSpPr txBox="1"/>
          <p:nvPr/>
        </p:nvSpPr>
        <p:spPr>
          <a:xfrm>
            <a:off x="1727200" y="7104661"/>
            <a:ext cx="20929600" cy="171012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lgn="ctr" defTabSz="584200">
              <a:spcBef>
                <a:spcPts val="0"/>
              </a:spcBef>
              <a:tabLst/>
              <a:defRPr spc="-100" sz="8600">
                <a:solidFill>
                  <a:srgbClr val="000000"/>
                </a:solidFill>
              </a:defRPr>
            </a:lvl1pPr>
          </a:lstStyle>
          <a:p>
            <a:pPr/>
            <a:r>
              <a:t>B) Regional differences 🗺️</a:t>
            </a:r>
          </a:p>
        </p:txBody>
      </p:sp>
      <p:pic>
        <p:nvPicPr>
          <p:cNvPr id="244" name="31_WInd_turbines_Spain_(34678068723).jpg" descr="31_WInd_turbines_Spain_(34678068723).jpg"/>
          <p:cNvPicPr>
            <a:picLocks noChangeAspect="1"/>
          </p:cNvPicPr>
          <p:nvPr/>
        </p:nvPicPr>
        <p:blipFill>
          <a:blip r:embed="rId2">
            <a:extLst/>
          </a:blip>
          <a:stretch>
            <a:fillRect/>
          </a:stretch>
        </p:blipFill>
        <p:spPr>
          <a:xfrm>
            <a:off x="25781000" y="0"/>
            <a:ext cx="20574000" cy="13716000"/>
          </a:xfrm>
          <a:prstGeom prst="rect">
            <a:avLst/>
          </a:prstGeom>
          <a:ln w="12700">
            <a:miter lim="400000"/>
          </a:ln>
        </p:spPr>
      </p:pic>
      <p:sp>
        <p:nvSpPr>
          <p:cNvPr id="245" name="Hypothesis/ Research question"/>
          <p:cNvSpPr txBox="1"/>
          <p:nvPr/>
        </p:nvSpPr>
        <p:spPr>
          <a:xfrm>
            <a:off x="1727200" y="1003300"/>
            <a:ext cx="20929600" cy="4826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lgn="ctr" defTabSz="685800">
              <a:lnSpc>
                <a:spcPct val="100000"/>
              </a:lnSpc>
              <a:spcBef>
                <a:spcPts val="0"/>
              </a:spcBef>
              <a:tabLst/>
              <a:defRPr b="1" cap="all" sz="2000">
                <a:solidFill>
                  <a:srgbClr val="000000"/>
                </a:solidFill>
                <a:latin typeface="Publico Text Roman"/>
                <a:ea typeface="Publico Text Roman"/>
                <a:cs typeface="Publico Text Roman"/>
                <a:sym typeface="Publico Text Roman"/>
              </a:defRPr>
            </a:lvl1pPr>
          </a:lstStyle>
          <a:p>
            <a:pPr/>
            <a:r>
              <a:t>Hypothesis/ Research question</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fast" advClick="1" p14:dur="500">
        <p159:morph option="byObject"/>
      </p:transition>
    </mc:Choice>
    <mc:Fallback>
      <p:transition spd="fast">
        <p:fade/>
      </p:transition>
    </mc:Fallback>
  </mc:AlternateContent>
</p:sld>
</file>

<file path=ppt/theme/theme1.xml><?xml version="1.0" encoding="utf-8"?>
<a:theme xmlns:a="http://schemas.openxmlformats.org/drawingml/2006/main" xmlns:r="http://schemas.openxmlformats.org/officeDocument/2006/relationships" name="26_FeatureStory">
  <a:themeElements>
    <a:clrScheme name="26_FeatureStory">
      <a:dk1>
        <a:srgbClr val="4A4A4A"/>
      </a:dk1>
      <a:lt1>
        <a:srgbClr val="F0EBE0"/>
      </a:lt1>
      <a:dk2>
        <a:srgbClr val="A7A7A7"/>
      </a:dk2>
      <a:lt2>
        <a:srgbClr val="535353"/>
      </a:lt2>
      <a:accent1>
        <a:srgbClr val="53BBE0"/>
      </a:accent1>
      <a:accent2>
        <a:srgbClr val="6DCFB9"/>
      </a:accent2>
      <a:accent3>
        <a:srgbClr val="90BF72"/>
      </a:accent3>
      <a:accent4>
        <a:srgbClr val="F2C449"/>
      </a:accent4>
      <a:accent5>
        <a:srgbClr val="FF4741"/>
      </a:accent5>
      <a:accent6>
        <a:srgbClr val="FF8700"/>
      </a:accent6>
      <a:hlink>
        <a:srgbClr val="0000FF"/>
      </a:hlink>
      <a:folHlink>
        <a:srgbClr val="FF00FF"/>
      </a:folHlink>
    </a:clrScheme>
    <a:fontScheme name="26_FeatureStory">
      <a:majorFont>
        <a:latin typeface="Helvetica Neue"/>
        <a:ea typeface="Helvetica Neue"/>
        <a:cs typeface="Helvetica Neue"/>
      </a:majorFont>
      <a:minorFont>
        <a:latin typeface="Helvetica"/>
        <a:ea typeface="Helvetica"/>
        <a:cs typeface="Helvetica"/>
      </a:minorFont>
    </a:fontScheme>
    <a:fmtScheme name="26_FeatureStory">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0EBE0"/>
        </a:solidFill>
        <a:ln w="25400" cap="flat">
          <a:solidFill>
            <a:schemeClr val="accent1"/>
          </a:solidFill>
          <a:prstDash val="solid"/>
          <a:round/>
        </a:ln>
        <a:effectLst/>
        <a:sp3d/>
      </a:spPr>
      <a:bodyPr rot="0" spcFirstLastPara="1" vertOverflow="overflow" horzOverflow="overflow" vert="horz" wrap="square" lIns="50800" tIns="50800" rIns="50800" bIns="50800" numCol="1" spcCol="38100" rtlCol="0" anchor="ctr" upright="0">
        <a:spAutoFit/>
      </a:bodyPr>
      <a:lstStyle>
        <a:defPPr marL="0" marR="0" indent="0" algn="l" defTabSz="12700" rtl="0" fontAlgn="auto" latinLnBrk="0" hangingPunct="0">
          <a:lnSpc>
            <a:spcPct val="80000"/>
          </a:lnSpc>
          <a:spcBef>
            <a:spcPts val="240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b="0" baseline="0" cap="none" i="0" spc="0" strike="noStrike" sz="3600" u="none" kumimoji="0" normalizeH="0">
            <a:ln>
              <a:noFill/>
            </a:ln>
            <a:solidFill>
              <a:srgbClr val="4A4A4A"/>
            </a:solidFill>
            <a:effectLst/>
            <a:uFillTx/>
            <a:latin typeface="Publico Headline Black"/>
            <a:ea typeface="Publico Headline Black"/>
            <a:cs typeface="Publico Headline Black"/>
            <a:sym typeface="Publico Headline Black"/>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l" defTabSz="12700" rtl="0" fontAlgn="auto" latinLnBrk="0" hangingPunct="0">
          <a:lnSpc>
            <a:spcPct val="80000"/>
          </a:lnSpc>
          <a:spcBef>
            <a:spcPts val="240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b="0" baseline="0" cap="none" i="0" spc="0" strike="noStrike" sz="3600" u="none" kumimoji="0" normalizeH="0">
            <a:ln>
              <a:noFill/>
            </a:ln>
            <a:solidFill>
              <a:srgbClr val="4A4A4A"/>
            </a:solidFill>
            <a:effectLst/>
            <a:uFillTx/>
            <a:latin typeface="Publico Headline Black"/>
            <a:ea typeface="Publico Headline Black"/>
            <a:cs typeface="Publico Headline Black"/>
            <a:sym typeface="Publico Headline Black"/>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26_FeatureStory">
  <a:themeElements>
    <a:clrScheme name="26_FeatureStory">
      <a:dk1>
        <a:srgbClr val="000000"/>
      </a:dk1>
      <a:lt1>
        <a:srgbClr val="FFFFFF"/>
      </a:lt1>
      <a:dk2>
        <a:srgbClr val="A7A7A7"/>
      </a:dk2>
      <a:lt2>
        <a:srgbClr val="535353"/>
      </a:lt2>
      <a:accent1>
        <a:srgbClr val="53BBE0"/>
      </a:accent1>
      <a:accent2>
        <a:srgbClr val="6DCFB9"/>
      </a:accent2>
      <a:accent3>
        <a:srgbClr val="90BF72"/>
      </a:accent3>
      <a:accent4>
        <a:srgbClr val="F2C449"/>
      </a:accent4>
      <a:accent5>
        <a:srgbClr val="FF4741"/>
      </a:accent5>
      <a:accent6>
        <a:srgbClr val="FF8700"/>
      </a:accent6>
      <a:hlink>
        <a:srgbClr val="0000FF"/>
      </a:hlink>
      <a:folHlink>
        <a:srgbClr val="FF00FF"/>
      </a:folHlink>
    </a:clrScheme>
    <a:fontScheme name="26_FeatureStory">
      <a:majorFont>
        <a:latin typeface="Helvetica Neue"/>
        <a:ea typeface="Helvetica Neue"/>
        <a:cs typeface="Helvetica Neue"/>
      </a:majorFont>
      <a:minorFont>
        <a:latin typeface="Helvetica"/>
        <a:ea typeface="Helvetica"/>
        <a:cs typeface="Helvetica"/>
      </a:minorFont>
    </a:fontScheme>
    <a:fmtScheme name="26_FeatureStory">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0EBE0"/>
        </a:solidFill>
        <a:ln w="25400" cap="flat">
          <a:solidFill>
            <a:schemeClr val="accent1"/>
          </a:solidFill>
          <a:prstDash val="solid"/>
          <a:round/>
        </a:ln>
        <a:effectLst/>
        <a:sp3d/>
      </a:spPr>
      <a:bodyPr rot="0" spcFirstLastPara="1" vertOverflow="overflow" horzOverflow="overflow" vert="horz" wrap="square" lIns="50800" tIns="50800" rIns="50800" bIns="50800" numCol="1" spcCol="38100" rtlCol="0" anchor="ctr" upright="0">
        <a:spAutoFit/>
      </a:bodyPr>
      <a:lstStyle>
        <a:defPPr marL="0" marR="0" indent="0" algn="l" defTabSz="12700" rtl="0" fontAlgn="auto" latinLnBrk="0" hangingPunct="0">
          <a:lnSpc>
            <a:spcPct val="80000"/>
          </a:lnSpc>
          <a:spcBef>
            <a:spcPts val="240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b="0" baseline="0" cap="none" i="0" spc="0" strike="noStrike" sz="3600" u="none" kumimoji="0" normalizeH="0">
            <a:ln>
              <a:noFill/>
            </a:ln>
            <a:solidFill>
              <a:srgbClr val="4A4A4A"/>
            </a:solidFill>
            <a:effectLst/>
            <a:uFillTx/>
            <a:latin typeface="Publico Headline Black"/>
            <a:ea typeface="Publico Headline Black"/>
            <a:cs typeface="Publico Headline Black"/>
            <a:sym typeface="Publico Headline Black"/>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l" defTabSz="12700" rtl="0" fontAlgn="auto" latinLnBrk="0" hangingPunct="0">
          <a:lnSpc>
            <a:spcPct val="80000"/>
          </a:lnSpc>
          <a:spcBef>
            <a:spcPts val="240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b="0" baseline="0" cap="none" i="0" spc="0" strike="noStrike" sz="3600" u="none" kumimoji="0" normalizeH="0">
            <a:ln>
              <a:noFill/>
            </a:ln>
            <a:solidFill>
              <a:srgbClr val="4A4A4A"/>
            </a:solidFill>
            <a:effectLst/>
            <a:uFillTx/>
            <a:latin typeface="Publico Headline Black"/>
            <a:ea typeface="Publico Headline Black"/>
            <a:cs typeface="Publico Headline Black"/>
            <a:sym typeface="Publico Headline Black"/>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